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autoCompressPictures="0">
  <p:sldMasterIdLst>
    <p:sldMasterId id="2147483652" r:id="rId1"/>
  </p:sldMasterIdLst>
  <p:notesMasterIdLst>
    <p:notesMasterId r:id="rId19"/>
  </p:notesMasterIdLst>
  <p:handoutMasterIdLst>
    <p:handoutMasterId r:id="rId20"/>
  </p:handoutMasterIdLst>
  <p:sldIdLst>
    <p:sldId id="289" r:id="rId2"/>
    <p:sldId id="290" r:id="rId3"/>
    <p:sldId id="275" r:id="rId4"/>
    <p:sldId id="287" r:id="rId5"/>
    <p:sldId id="286" r:id="rId6"/>
    <p:sldId id="283" r:id="rId7"/>
    <p:sldId id="288" r:id="rId8"/>
    <p:sldId id="291" r:id="rId9"/>
    <p:sldId id="284" r:id="rId10"/>
    <p:sldId id="292" r:id="rId11"/>
    <p:sldId id="293" r:id="rId12"/>
    <p:sldId id="294" r:id="rId13"/>
    <p:sldId id="295" r:id="rId14"/>
    <p:sldId id="285" r:id="rId15"/>
    <p:sldId id="276" r:id="rId16"/>
    <p:sldId id="282" r:id="rId17"/>
    <p:sldId id="271" r:id="rId18"/>
  </p:sldIdLst>
  <p:sldSz cx="9144000" cy="5143500" type="screen16x9"/>
  <p:notesSz cx="6858000" cy="9144000"/>
  <p:embeddedFontLst>
    <p:embeddedFont>
      <p:font typeface="Source Sans Pro" panose="020B0503030403020204" pitchFamily="3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095" autoAdjust="0"/>
    <p:restoredTop sz="94604"/>
  </p:normalViewPr>
  <p:slideViewPr>
    <p:cSldViewPr snapToGrid="0" snapToObjects="1">
      <p:cViewPr varScale="1">
        <p:scale>
          <a:sx n="80" d="100"/>
          <a:sy n="80" d="100"/>
        </p:scale>
        <p:origin x="48" y="2118"/>
      </p:cViewPr>
      <p:guideLst/>
    </p:cSldViewPr>
  </p:slideViewPr>
  <p:notesTextViewPr>
    <p:cViewPr>
      <p:scale>
        <a:sx n="1" d="1"/>
        <a:sy n="1" d="1"/>
      </p:scale>
      <p:origin x="0" y="0"/>
    </p:cViewPr>
  </p:notesTextViewPr>
  <p:notesViewPr>
    <p:cSldViewPr snapToGrid="0" snapToObjects="1">
      <p:cViewPr varScale="1">
        <p:scale>
          <a:sx n="117" d="100"/>
          <a:sy n="117" d="100"/>
        </p:scale>
        <p:origin x="3249"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sv-SE"/>
        </a:p>
      </c:txPr>
    </c:title>
    <c:autoTitleDeleted val="0"/>
    <c:plotArea>
      <c:layout/>
      <c:barChart>
        <c:barDir val="col"/>
        <c:grouping val="clustered"/>
        <c:varyColors val="0"/>
        <c:ser>
          <c:idx val="0"/>
          <c:order val="0"/>
          <c:tx>
            <c:strRef>
              <c:f>Blad1!$B$1</c:f>
              <c:strCache>
                <c:ptCount val="1"/>
                <c:pt idx="0">
                  <c:v>Serie 1</c:v>
                </c:pt>
              </c:strCache>
            </c:strRef>
          </c:tx>
          <c:spPr>
            <a:solidFill>
              <a:schemeClr val="accent1"/>
            </a:solidFill>
            <a:ln>
              <a:noFill/>
            </a:ln>
            <a:effectLst/>
          </c:spPr>
          <c:invertIfNegative val="0"/>
          <c:cat>
            <c:strRef>
              <c:f>Blad1!$A$2:$A$5</c:f>
              <c:strCache>
                <c:ptCount val="4"/>
                <c:pt idx="0">
                  <c:v>Kategori 1</c:v>
                </c:pt>
                <c:pt idx="1">
                  <c:v>Kategori 2</c:v>
                </c:pt>
                <c:pt idx="2">
                  <c:v>Kategori 3</c:v>
                </c:pt>
                <c:pt idx="3">
                  <c:v>Kategori 4</c:v>
                </c:pt>
              </c:strCache>
            </c:strRef>
          </c:cat>
          <c:val>
            <c:numRef>
              <c:f>Blad1!$B$2:$B$5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11C6-47D1-B35B-D85C63593813}"/>
            </c:ext>
          </c:extLst>
        </c:ser>
        <c:ser>
          <c:idx val="1"/>
          <c:order val="1"/>
          <c:tx>
            <c:strRef>
              <c:f>Blad1!$C$1</c:f>
              <c:strCache>
                <c:ptCount val="1"/>
                <c:pt idx="0">
                  <c:v>Serie 2</c:v>
                </c:pt>
              </c:strCache>
            </c:strRef>
          </c:tx>
          <c:spPr>
            <a:solidFill>
              <a:schemeClr val="accent2"/>
            </a:solidFill>
            <a:ln>
              <a:noFill/>
            </a:ln>
            <a:effectLst/>
          </c:spPr>
          <c:invertIfNegative val="0"/>
          <c:cat>
            <c:strRef>
              <c:f>Blad1!$A$2:$A$5</c:f>
              <c:strCache>
                <c:ptCount val="4"/>
                <c:pt idx="0">
                  <c:v>Kategori 1</c:v>
                </c:pt>
                <c:pt idx="1">
                  <c:v>Kategori 2</c:v>
                </c:pt>
                <c:pt idx="2">
                  <c:v>Kategori 3</c:v>
                </c:pt>
                <c:pt idx="3">
                  <c:v>Kategori 4</c:v>
                </c:pt>
              </c:strCache>
            </c:strRef>
          </c:cat>
          <c:val>
            <c:numRef>
              <c:f>Blad1!$C$2:$C$5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11C6-47D1-B35B-D85C63593813}"/>
            </c:ext>
          </c:extLst>
        </c:ser>
        <c:ser>
          <c:idx val="2"/>
          <c:order val="2"/>
          <c:tx>
            <c:strRef>
              <c:f>Blad1!$D$1</c:f>
              <c:strCache>
                <c:ptCount val="1"/>
                <c:pt idx="0">
                  <c:v>Serie 3</c:v>
                </c:pt>
              </c:strCache>
            </c:strRef>
          </c:tx>
          <c:spPr>
            <a:solidFill>
              <a:schemeClr val="accent3"/>
            </a:solidFill>
            <a:ln>
              <a:noFill/>
            </a:ln>
            <a:effectLst/>
          </c:spPr>
          <c:invertIfNegative val="0"/>
          <c:cat>
            <c:strRef>
              <c:f>Blad1!$A$2:$A$5</c:f>
              <c:strCache>
                <c:ptCount val="4"/>
                <c:pt idx="0">
                  <c:v>Kategori 1</c:v>
                </c:pt>
                <c:pt idx="1">
                  <c:v>Kategori 2</c:v>
                </c:pt>
                <c:pt idx="2">
                  <c:v>Kategori 3</c:v>
                </c:pt>
                <c:pt idx="3">
                  <c:v>Kategori 4</c:v>
                </c:pt>
              </c:strCache>
            </c:strRef>
          </c:cat>
          <c:val>
            <c:numRef>
              <c:f>Blad1!$D$2:$D$5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11C6-47D1-B35B-D85C63593813}"/>
            </c:ext>
          </c:extLst>
        </c:ser>
        <c:dLbls>
          <c:showLegendKey val="0"/>
          <c:showVal val="0"/>
          <c:showCatName val="0"/>
          <c:showSerName val="0"/>
          <c:showPercent val="0"/>
          <c:showBubbleSize val="0"/>
        </c:dLbls>
        <c:gapWidth val="219"/>
        <c:overlap val="-27"/>
        <c:axId val="556067024"/>
        <c:axId val="556066368"/>
      </c:barChart>
      <c:catAx>
        <c:axId val="5560670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sv-SE"/>
          </a:p>
        </c:txPr>
        <c:crossAx val="556066368"/>
        <c:crosses val="autoZero"/>
        <c:auto val="1"/>
        <c:lblAlgn val="ctr"/>
        <c:lblOffset val="100"/>
        <c:noMultiLvlLbl val="0"/>
      </c:catAx>
      <c:valAx>
        <c:axId val="5560663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sv-SE"/>
          </a:p>
        </c:txPr>
        <c:crossAx val="5560670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sv-S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v-S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sv-SE"/>
        </a:p>
      </c:txPr>
    </c:title>
    <c:autoTitleDeleted val="0"/>
    <c:plotArea>
      <c:layout/>
      <c:pieChart>
        <c:varyColors val="1"/>
        <c:ser>
          <c:idx val="0"/>
          <c:order val="0"/>
          <c:tx>
            <c:strRef>
              <c:f>Blad1!$B$1</c:f>
              <c:strCache>
                <c:ptCount val="1"/>
                <c:pt idx="0">
                  <c:v>Försäljning</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9D4D-43BC-8B10-72CDDF6FE5A0}"/>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9D4D-43BC-8B10-72CDDF6FE5A0}"/>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9D4D-43BC-8B10-72CDDF6FE5A0}"/>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9D4D-43BC-8B10-72CDDF6FE5A0}"/>
              </c:ext>
            </c:extLst>
          </c:dPt>
          <c:cat>
            <c:strRef>
              <c:f>Blad1!$A$2:$A$5</c:f>
              <c:strCache>
                <c:ptCount val="4"/>
                <c:pt idx="0">
                  <c:v>Kv 1</c:v>
                </c:pt>
                <c:pt idx="1">
                  <c:v>Kv 2</c:v>
                </c:pt>
                <c:pt idx="2">
                  <c:v>Kv 3</c:v>
                </c:pt>
                <c:pt idx="3">
                  <c:v>Kv 4</c:v>
                </c:pt>
              </c:strCache>
            </c:strRef>
          </c:cat>
          <c:val>
            <c:numRef>
              <c:f>Blad1!$B$2:$B$5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9D4D-43BC-8B10-72CDDF6FE5A0}"/>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sv-S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v-S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EE984482-91FD-4979-859D-6C39894A060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a:extLst>
              <a:ext uri="{FF2B5EF4-FFF2-40B4-BE49-F238E27FC236}">
                <a16:creationId xmlns:a16="http://schemas.microsoft.com/office/drawing/2014/main" id="{898F04F5-A8AD-49D4-A17A-3EE8CF6F505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5552904-9288-48B7-9B9B-662919154126}" type="datetimeFigureOut">
              <a:rPr lang="sv-SE" smtClean="0"/>
              <a:t>2018-03-13</a:t>
            </a:fld>
            <a:endParaRPr lang="sv-SE"/>
          </a:p>
        </p:txBody>
      </p:sp>
      <p:sp>
        <p:nvSpPr>
          <p:cNvPr id="4" name="Platshållare för sidfot 3">
            <a:extLst>
              <a:ext uri="{FF2B5EF4-FFF2-40B4-BE49-F238E27FC236}">
                <a16:creationId xmlns:a16="http://schemas.microsoft.com/office/drawing/2014/main" id="{4EBD89F1-CBC0-4C25-AB74-A1439597B40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5" name="Platshållare för bildnummer 4">
            <a:extLst>
              <a:ext uri="{FF2B5EF4-FFF2-40B4-BE49-F238E27FC236}">
                <a16:creationId xmlns:a16="http://schemas.microsoft.com/office/drawing/2014/main" id="{9A929B8C-4DB5-4F5E-B332-15B81B9F044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A013FA5-1183-4AA8-B0F4-642E81C10D1A}" type="slidenum">
              <a:rPr lang="sv-SE" smtClean="0"/>
              <a:t>‹#›</a:t>
            </a:fld>
            <a:endParaRPr lang="sv-SE"/>
          </a:p>
        </p:txBody>
      </p:sp>
    </p:spTree>
    <p:extLst>
      <p:ext uri="{BB962C8B-B14F-4D97-AF65-F5344CB8AC3E}">
        <p14:creationId xmlns:p14="http://schemas.microsoft.com/office/powerpoint/2010/main" val="30759785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Förstasida">
    <p:bg>
      <p:bgPr>
        <a:solidFill>
          <a:schemeClr val="accent5"/>
        </a:solidFill>
        <a:effectLst/>
      </p:bgPr>
    </p:bg>
    <p:spTree>
      <p:nvGrpSpPr>
        <p:cNvPr id="1" name="Shape 15"/>
        <p:cNvGrpSpPr/>
        <p:nvPr/>
      </p:nvGrpSpPr>
      <p:grpSpPr>
        <a:xfrm>
          <a:off x="0" y="0"/>
          <a:ext cx="0" cy="0"/>
          <a:chOff x="0" y="0"/>
          <a:chExt cx="0" cy="0"/>
        </a:xfrm>
      </p:grpSpPr>
      <p:pic>
        <p:nvPicPr>
          <p:cNvPr id="5" name="Bildobjekt 4">
            <a:extLst>
              <a:ext uri="{FF2B5EF4-FFF2-40B4-BE49-F238E27FC236}">
                <a16:creationId xmlns:a16="http://schemas.microsoft.com/office/drawing/2014/main" id="{AA7EC009-FA94-49C4-AC89-A4D5D31AA134}"/>
              </a:ext>
            </a:extLst>
          </p:cNvPr>
          <p:cNvPicPr>
            <a:picLocks noChangeAspect="1"/>
          </p:cNvPicPr>
          <p:nvPr userDrawn="1"/>
        </p:nvPicPr>
        <p:blipFill>
          <a:blip r:embed="rId2"/>
          <a:stretch>
            <a:fillRect/>
          </a:stretch>
        </p:blipFill>
        <p:spPr>
          <a:xfrm>
            <a:off x="2637260" y="1705339"/>
            <a:ext cx="3878950" cy="1435152"/>
          </a:xfrm>
          <a:prstGeom prst="rect">
            <a:avLst/>
          </a:prstGeom>
        </p:spPr>
      </p:pic>
    </p:spTree>
    <p:extLst>
      <p:ext uri="{BB962C8B-B14F-4D97-AF65-F5344CB8AC3E}">
        <p14:creationId xmlns:p14="http://schemas.microsoft.com/office/powerpoint/2010/main" val="2912744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ubriksida Rosa">
    <p:bg>
      <p:bgPr>
        <a:solidFill>
          <a:schemeClr val="accent1"/>
        </a:solidFill>
        <a:effectLst/>
      </p:bgPr>
    </p:bg>
    <p:spTree>
      <p:nvGrpSpPr>
        <p:cNvPr id="1" name="Shape 8"/>
        <p:cNvGrpSpPr/>
        <p:nvPr/>
      </p:nvGrpSpPr>
      <p:grpSpPr>
        <a:xfrm>
          <a:off x="0" y="0"/>
          <a:ext cx="0" cy="0"/>
          <a:chOff x="0" y="0"/>
          <a:chExt cx="0" cy="0"/>
        </a:xfrm>
      </p:grpSpPr>
      <p:sp>
        <p:nvSpPr>
          <p:cNvPr id="9" name="Shape 9"/>
          <p:cNvSpPr txBox="1">
            <a:spLocks noGrp="1"/>
          </p:cNvSpPr>
          <p:nvPr>
            <p:ph type="ctrTitle"/>
          </p:nvPr>
        </p:nvSpPr>
        <p:spPr>
          <a:xfrm>
            <a:off x="570462" y="659450"/>
            <a:ext cx="8003100" cy="1944050"/>
          </a:xfrm>
          <a:prstGeom prst="rect">
            <a:avLst/>
          </a:prstGeom>
        </p:spPr>
        <p:txBody>
          <a:bodyPr spcFirstLastPara="1" wrap="square" lIns="91425" tIns="91425" rIns="91425" bIns="91425" anchor="b" anchorCtr="0"/>
          <a:lstStyle>
            <a:lvl1pPr lvl="0" algn="ctr">
              <a:spcBef>
                <a:spcPts val="0"/>
              </a:spcBef>
              <a:spcAft>
                <a:spcPts val="0"/>
              </a:spcAft>
              <a:buSzPts val="4800"/>
              <a:buNone/>
              <a:defRPr sz="4800">
                <a:solidFill>
                  <a:schemeClr val="bg1"/>
                </a:solidFill>
              </a:defRPr>
            </a:lvl1pPr>
            <a:lvl2pPr lvl="1" algn="ctr">
              <a:spcBef>
                <a:spcPts val="0"/>
              </a:spcBef>
              <a:spcAft>
                <a:spcPts val="0"/>
              </a:spcAft>
              <a:buSzPts val="3000"/>
              <a:buNone/>
              <a:defRPr sz="3000"/>
            </a:lvl2pPr>
            <a:lvl3pPr lvl="2" algn="ctr">
              <a:spcBef>
                <a:spcPts val="0"/>
              </a:spcBef>
              <a:spcAft>
                <a:spcPts val="0"/>
              </a:spcAft>
              <a:buSzPts val="3000"/>
              <a:buNone/>
              <a:defRPr sz="3000"/>
            </a:lvl3pPr>
            <a:lvl4pPr lvl="3" algn="ctr">
              <a:spcBef>
                <a:spcPts val="0"/>
              </a:spcBef>
              <a:spcAft>
                <a:spcPts val="0"/>
              </a:spcAft>
              <a:buSzPts val="3000"/>
              <a:buNone/>
              <a:defRPr sz="3000"/>
            </a:lvl4pPr>
            <a:lvl5pPr lvl="4" algn="ctr">
              <a:spcBef>
                <a:spcPts val="0"/>
              </a:spcBef>
              <a:spcAft>
                <a:spcPts val="0"/>
              </a:spcAft>
              <a:buSzPts val="3000"/>
              <a:buNone/>
              <a:defRPr sz="3000"/>
            </a:lvl5pPr>
            <a:lvl6pPr lvl="5" algn="ctr">
              <a:spcBef>
                <a:spcPts val="0"/>
              </a:spcBef>
              <a:spcAft>
                <a:spcPts val="0"/>
              </a:spcAft>
              <a:buSzPts val="3000"/>
              <a:buNone/>
              <a:defRPr sz="3000"/>
            </a:lvl6pPr>
            <a:lvl7pPr lvl="6" algn="ctr">
              <a:spcBef>
                <a:spcPts val="0"/>
              </a:spcBef>
              <a:spcAft>
                <a:spcPts val="0"/>
              </a:spcAft>
              <a:buSzPts val="3000"/>
              <a:buNone/>
              <a:defRPr sz="3000"/>
            </a:lvl7pPr>
            <a:lvl8pPr lvl="7" algn="ctr">
              <a:spcBef>
                <a:spcPts val="0"/>
              </a:spcBef>
              <a:spcAft>
                <a:spcPts val="0"/>
              </a:spcAft>
              <a:buSzPts val="3000"/>
              <a:buNone/>
              <a:defRPr sz="3000"/>
            </a:lvl8pPr>
            <a:lvl9pPr lvl="8" algn="ctr">
              <a:spcBef>
                <a:spcPts val="0"/>
              </a:spcBef>
              <a:spcAft>
                <a:spcPts val="0"/>
              </a:spcAft>
              <a:buSzPts val="3000"/>
              <a:buNone/>
              <a:defRPr sz="3000"/>
            </a:lvl9pPr>
          </a:lstStyle>
          <a:p>
            <a:r>
              <a:rPr lang="sv-SE" dirty="0"/>
              <a:t>Klicka här för att ändra mall för rubrikformat</a:t>
            </a:r>
            <a:endParaRPr dirty="0"/>
          </a:p>
        </p:txBody>
      </p:sp>
      <p:sp>
        <p:nvSpPr>
          <p:cNvPr id="10" name="Shape 10"/>
          <p:cNvSpPr txBox="1">
            <a:spLocks noGrp="1"/>
          </p:cNvSpPr>
          <p:nvPr>
            <p:ph type="subTitle" idx="1"/>
          </p:nvPr>
        </p:nvSpPr>
        <p:spPr>
          <a:xfrm>
            <a:off x="570450" y="2603499"/>
            <a:ext cx="8003100" cy="1481667"/>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400"/>
              <a:buNone/>
              <a:defRPr sz="2400" b="1">
                <a:solidFill>
                  <a:schemeClr val="bg1"/>
                </a:solidFill>
              </a:defRPr>
            </a:lvl1pPr>
            <a:lvl2pPr lvl="1" algn="ctr">
              <a:lnSpc>
                <a:spcPct val="100000"/>
              </a:lnSpc>
              <a:spcBef>
                <a:spcPts val="0"/>
              </a:spcBef>
              <a:spcAft>
                <a:spcPts val="0"/>
              </a:spcAft>
              <a:buSzPts val="2400"/>
              <a:buNone/>
              <a:defRPr sz="2400" b="1"/>
            </a:lvl2pPr>
            <a:lvl3pPr lvl="2" algn="ctr">
              <a:lnSpc>
                <a:spcPct val="100000"/>
              </a:lnSpc>
              <a:spcBef>
                <a:spcPts val="0"/>
              </a:spcBef>
              <a:spcAft>
                <a:spcPts val="0"/>
              </a:spcAft>
              <a:buSzPts val="2400"/>
              <a:buNone/>
              <a:defRPr sz="2400" b="1"/>
            </a:lvl3pPr>
            <a:lvl4pPr lvl="3" algn="ctr">
              <a:lnSpc>
                <a:spcPct val="100000"/>
              </a:lnSpc>
              <a:spcBef>
                <a:spcPts val="0"/>
              </a:spcBef>
              <a:spcAft>
                <a:spcPts val="0"/>
              </a:spcAft>
              <a:buSzPts val="2400"/>
              <a:buNone/>
              <a:defRPr sz="2400" b="1"/>
            </a:lvl4pPr>
            <a:lvl5pPr lvl="4" algn="ctr">
              <a:lnSpc>
                <a:spcPct val="100000"/>
              </a:lnSpc>
              <a:spcBef>
                <a:spcPts val="0"/>
              </a:spcBef>
              <a:spcAft>
                <a:spcPts val="0"/>
              </a:spcAft>
              <a:buSzPts val="2400"/>
              <a:buNone/>
              <a:defRPr sz="2400" b="1"/>
            </a:lvl5pPr>
            <a:lvl6pPr lvl="5" algn="ctr">
              <a:lnSpc>
                <a:spcPct val="100000"/>
              </a:lnSpc>
              <a:spcBef>
                <a:spcPts val="0"/>
              </a:spcBef>
              <a:spcAft>
                <a:spcPts val="0"/>
              </a:spcAft>
              <a:buSzPts val="2400"/>
              <a:buNone/>
              <a:defRPr sz="2400" b="1"/>
            </a:lvl6pPr>
            <a:lvl7pPr lvl="6" algn="ctr">
              <a:lnSpc>
                <a:spcPct val="100000"/>
              </a:lnSpc>
              <a:spcBef>
                <a:spcPts val="0"/>
              </a:spcBef>
              <a:spcAft>
                <a:spcPts val="0"/>
              </a:spcAft>
              <a:buSzPts val="2400"/>
              <a:buNone/>
              <a:defRPr sz="2400" b="1"/>
            </a:lvl7pPr>
            <a:lvl8pPr lvl="7" algn="ctr">
              <a:lnSpc>
                <a:spcPct val="100000"/>
              </a:lnSpc>
              <a:spcBef>
                <a:spcPts val="0"/>
              </a:spcBef>
              <a:spcAft>
                <a:spcPts val="0"/>
              </a:spcAft>
              <a:buSzPts val="2400"/>
              <a:buNone/>
              <a:defRPr sz="2400" b="1"/>
            </a:lvl8pPr>
            <a:lvl9pPr lvl="8" algn="ctr">
              <a:lnSpc>
                <a:spcPct val="100000"/>
              </a:lnSpc>
              <a:spcBef>
                <a:spcPts val="0"/>
              </a:spcBef>
              <a:spcAft>
                <a:spcPts val="0"/>
              </a:spcAft>
              <a:buSzPts val="2400"/>
              <a:buNone/>
              <a:defRPr sz="2400" b="1"/>
            </a:lvl9pPr>
          </a:lstStyle>
          <a:p>
            <a:r>
              <a:rPr lang="sv-SE" dirty="0"/>
              <a:t>Klicka här för att ändra mall för underrubrikformat</a:t>
            </a:r>
            <a:endParaRPr dirty="0"/>
          </a:p>
        </p:txBody>
      </p:sp>
      <p:sp>
        <p:nvSpPr>
          <p:cNvPr id="7" name="Platshållare för sidfot 2">
            <a:extLst>
              <a:ext uri="{FF2B5EF4-FFF2-40B4-BE49-F238E27FC236}">
                <a16:creationId xmlns:a16="http://schemas.microsoft.com/office/drawing/2014/main" id="{182046F8-1C92-42AC-A670-88D26FA38300}"/>
              </a:ext>
            </a:extLst>
          </p:cNvPr>
          <p:cNvSpPr>
            <a:spLocks noGrp="1"/>
          </p:cNvSpPr>
          <p:nvPr>
            <p:ph type="ftr" sz="quarter" idx="13"/>
          </p:nvPr>
        </p:nvSpPr>
        <p:spPr>
          <a:xfrm>
            <a:off x="570650" y="4458290"/>
            <a:ext cx="3086100" cy="170528"/>
          </a:xfrm>
          <a:prstGeom prst="rect">
            <a:avLst/>
          </a:prstGeom>
        </p:spPr>
        <p:txBody>
          <a:bodyPr lIns="0"/>
          <a:lstStyle>
            <a:lvl1pPr>
              <a:defRPr>
                <a:solidFill>
                  <a:schemeClr val="bg1"/>
                </a:solidFill>
              </a:defRPr>
            </a:lvl1pPr>
          </a:lstStyle>
          <a:p>
            <a:r>
              <a:rPr lang="sv-SE" dirty="0"/>
              <a:t>Reumatikerförbundet</a:t>
            </a:r>
          </a:p>
        </p:txBody>
      </p:sp>
      <p:sp>
        <p:nvSpPr>
          <p:cNvPr id="8" name="Platshållare för bildnummer 4">
            <a:extLst>
              <a:ext uri="{FF2B5EF4-FFF2-40B4-BE49-F238E27FC236}">
                <a16:creationId xmlns:a16="http://schemas.microsoft.com/office/drawing/2014/main" id="{22B2A753-21DA-4ACC-AB6E-B372F829D513}"/>
              </a:ext>
            </a:extLst>
          </p:cNvPr>
          <p:cNvSpPr>
            <a:spLocks noGrp="1"/>
          </p:cNvSpPr>
          <p:nvPr>
            <p:ph type="sldNum" sz="quarter" idx="14"/>
          </p:nvPr>
        </p:nvSpPr>
        <p:spPr>
          <a:xfrm>
            <a:off x="6516100" y="4458289"/>
            <a:ext cx="2057400" cy="170528"/>
          </a:xfrm>
          <a:prstGeom prst="rect">
            <a:avLst/>
          </a:prstGeom>
        </p:spPr>
        <p:txBody>
          <a:bodyPr rIns="0"/>
          <a:lstStyle>
            <a:lvl1pPr>
              <a:defRPr>
                <a:solidFill>
                  <a:schemeClr val="bg1"/>
                </a:solidFill>
              </a:defRPr>
            </a:lvl1pPr>
          </a:lstStyle>
          <a:p>
            <a:fld id="{C33E184C-9E29-44F3-8FBE-7184A8EC35F2}" type="slidenum">
              <a:rPr lang="sv-SE" smtClean="0"/>
              <a:pPr/>
              <a:t>‹#›</a:t>
            </a:fld>
            <a:endParaRPr lang="sv-SE" dirty="0"/>
          </a:p>
        </p:txBody>
      </p:sp>
    </p:spTree>
    <p:extLst>
      <p:ext uri="{BB962C8B-B14F-4D97-AF65-F5344CB8AC3E}">
        <p14:creationId xmlns:p14="http://schemas.microsoft.com/office/powerpoint/2010/main" val="18122838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ubriksida Blå">
    <p:bg>
      <p:bgPr>
        <a:solidFill>
          <a:schemeClr val="accent2"/>
        </a:solidFill>
        <a:effectLst/>
      </p:bgPr>
    </p:bg>
    <p:spTree>
      <p:nvGrpSpPr>
        <p:cNvPr id="1" name="Shape 8"/>
        <p:cNvGrpSpPr/>
        <p:nvPr/>
      </p:nvGrpSpPr>
      <p:grpSpPr>
        <a:xfrm>
          <a:off x="0" y="0"/>
          <a:ext cx="0" cy="0"/>
          <a:chOff x="0" y="0"/>
          <a:chExt cx="0" cy="0"/>
        </a:xfrm>
      </p:grpSpPr>
      <p:sp>
        <p:nvSpPr>
          <p:cNvPr id="9" name="Shape 9"/>
          <p:cNvSpPr txBox="1">
            <a:spLocks noGrp="1"/>
          </p:cNvSpPr>
          <p:nvPr>
            <p:ph type="ctrTitle"/>
          </p:nvPr>
        </p:nvSpPr>
        <p:spPr>
          <a:xfrm>
            <a:off x="570462" y="659450"/>
            <a:ext cx="8003100" cy="1944050"/>
          </a:xfrm>
          <a:prstGeom prst="rect">
            <a:avLst/>
          </a:prstGeom>
        </p:spPr>
        <p:txBody>
          <a:bodyPr spcFirstLastPara="1" wrap="square" lIns="91425" tIns="91425" rIns="91425" bIns="91425" anchor="b" anchorCtr="0"/>
          <a:lstStyle>
            <a:lvl1pPr lvl="0" algn="ctr">
              <a:spcBef>
                <a:spcPts val="0"/>
              </a:spcBef>
              <a:spcAft>
                <a:spcPts val="0"/>
              </a:spcAft>
              <a:buSzPts val="4800"/>
              <a:buNone/>
              <a:defRPr sz="4800">
                <a:solidFill>
                  <a:schemeClr val="bg1"/>
                </a:solidFill>
              </a:defRPr>
            </a:lvl1pPr>
            <a:lvl2pPr lvl="1" algn="ctr">
              <a:spcBef>
                <a:spcPts val="0"/>
              </a:spcBef>
              <a:spcAft>
                <a:spcPts val="0"/>
              </a:spcAft>
              <a:buSzPts val="3000"/>
              <a:buNone/>
              <a:defRPr sz="3000"/>
            </a:lvl2pPr>
            <a:lvl3pPr lvl="2" algn="ctr">
              <a:spcBef>
                <a:spcPts val="0"/>
              </a:spcBef>
              <a:spcAft>
                <a:spcPts val="0"/>
              </a:spcAft>
              <a:buSzPts val="3000"/>
              <a:buNone/>
              <a:defRPr sz="3000"/>
            </a:lvl3pPr>
            <a:lvl4pPr lvl="3" algn="ctr">
              <a:spcBef>
                <a:spcPts val="0"/>
              </a:spcBef>
              <a:spcAft>
                <a:spcPts val="0"/>
              </a:spcAft>
              <a:buSzPts val="3000"/>
              <a:buNone/>
              <a:defRPr sz="3000"/>
            </a:lvl4pPr>
            <a:lvl5pPr lvl="4" algn="ctr">
              <a:spcBef>
                <a:spcPts val="0"/>
              </a:spcBef>
              <a:spcAft>
                <a:spcPts val="0"/>
              </a:spcAft>
              <a:buSzPts val="3000"/>
              <a:buNone/>
              <a:defRPr sz="3000"/>
            </a:lvl5pPr>
            <a:lvl6pPr lvl="5" algn="ctr">
              <a:spcBef>
                <a:spcPts val="0"/>
              </a:spcBef>
              <a:spcAft>
                <a:spcPts val="0"/>
              </a:spcAft>
              <a:buSzPts val="3000"/>
              <a:buNone/>
              <a:defRPr sz="3000"/>
            </a:lvl6pPr>
            <a:lvl7pPr lvl="6" algn="ctr">
              <a:spcBef>
                <a:spcPts val="0"/>
              </a:spcBef>
              <a:spcAft>
                <a:spcPts val="0"/>
              </a:spcAft>
              <a:buSzPts val="3000"/>
              <a:buNone/>
              <a:defRPr sz="3000"/>
            </a:lvl7pPr>
            <a:lvl8pPr lvl="7" algn="ctr">
              <a:spcBef>
                <a:spcPts val="0"/>
              </a:spcBef>
              <a:spcAft>
                <a:spcPts val="0"/>
              </a:spcAft>
              <a:buSzPts val="3000"/>
              <a:buNone/>
              <a:defRPr sz="3000"/>
            </a:lvl8pPr>
            <a:lvl9pPr lvl="8" algn="ctr">
              <a:spcBef>
                <a:spcPts val="0"/>
              </a:spcBef>
              <a:spcAft>
                <a:spcPts val="0"/>
              </a:spcAft>
              <a:buSzPts val="3000"/>
              <a:buNone/>
              <a:defRPr sz="3000"/>
            </a:lvl9pPr>
          </a:lstStyle>
          <a:p>
            <a:r>
              <a:rPr lang="sv-SE" dirty="0"/>
              <a:t>Klicka här för att ändra mall för rubrikformat</a:t>
            </a:r>
            <a:endParaRPr dirty="0"/>
          </a:p>
        </p:txBody>
      </p:sp>
      <p:sp>
        <p:nvSpPr>
          <p:cNvPr id="10" name="Shape 10"/>
          <p:cNvSpPr txBox="1">
            <a:spLocks noGrp="1"/>
          </p:cNvSpPr>
          <p:nvPr>
            <p:ph type="subTitle" idx="1"/>
          </p:nvPr>
        </p:nvSpPr>
        <p:spPr>
          <a:xfrm>
            <a:off x="570450" y="2603499"/>
            <a:ext cx="8003100" cy="1481667"/>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400"/>
              <a:buNone/>
              <a:defRPr sz="2400" b="1">
                <a:solidFill>
                  <a:schemeClr val="bg1"/>
                </a:solidFill>
              </a:defRPr>
            </a:lvl1pPr>
            <a:lvl2pPr lvl="1" algn="ctr">
              <a:lnSpc>
                <a:spcPct val="100000"/>
              </a:lnSpc>
              <a:spcBef>
                <a:spcPts val="0"/>
              </a:spcBef>
              <a:spcAft>
                <a:spcPts val="0"/>
              </a:spcAft>
              <a:buSzPts val="2400"/>
              <a:buNone/>
              <a:defRPr sz="2400" b="1"/>
            </a:lvl2pPr>
            <a:lvl3pPr lvl="2" algn="ctr">
              <a:lnSpc>
                <a:spcPct val="100000"/>
              </a:lnSpc>
              <a:spcBef>
                <a:spcPts val="0"/>
              </a:spcBef>
              <a:spcAft>
                <a:spcPts val="0"/>
              </a:spcAft>
              <a:buSzPts val="2400"/>
              <a:buNone/>
              <a:defRPr sz="2400" b="1"/>
            </a:lvl3pPr>
            <a:lvl4pPr lvl="3" algn="ctr">
              <a:lnSpc>
                <a:spcPct val="100000"/>
              </a:lnSpc>
              <a:spcBef>
                <a:spcPts val="0"/>
              </a:spcBef>
              <a:spcAft>
                <a:spcPts val="0"/>
              </a:spcAft>
              <a:buSzPts val="2400"/>
              <a:buNone/>
              <a:defRPr sz="2400" b="1"/>
            </a:lvl4pPr>
            <a:lvl5pPr lvl="4" algn="ctr">
              <a:lnSpc>
                <a:spcPct val="100000"/>
              </a:lnSpc>
              <a:spcBef>
                <a:spcPts val="0"/>
              </a:spcBef>
              <a:spcAft>
                <a:spcPts val="0"/>
              </a:spcAft>
              <a:buSzPts val="2400"/>
              <a:buNone/>
              <a:defRPr sz="2400" b="1"/>
            </a:lvl5pPr>
            <a:lvl6pPr lvl="5" algn="ctr">
              <a:lnSpc>
                <a:spcPct val="100000"/>
              </a:lnSpc>
              <a:spcBef>
                <a:spcPts val="0"/>
              </a:spcBef>
              <a:spcAft>
                <a:spcPts val="0"/>
              </a:spcAft>
              <a:buSzPts val="2400"/>
              <a:buNone/>
              <a:defRPr sz="2400" b="1"/>
            </a:lvl6pPr>
            <a:lvl7pPr lvl="6" algn="ctr">
              <a:lnSpc>
                <a:spcPct val="100000"/>
              </a:lnSpc>
              <a:spcBef>
                <a:spcPts val="0"/>
              </a:spcBef>
              <a:spcAft>
                <a:spcPts val="0"/>
              </a:spcAft>
              <a:buSzPts val="2400"/>
              <a:buNone/>
              <a:defRPr sz="2400" b="1"/>
            </a:lvl7pPr>
            <a:lvl8pPr lvl="7" algn="ctr">
              <a:lnSpc>
                <a:spcPct val="100000"/>
              </a:lnSpc>
              <a:spcBef>
                <a:spcPts val="0"/>
              </a:spcBef>
              <a:spcAft>
                <a:spcPts val="0"/>
              </a:spcAft>
              <a:buSzPts val="2400"/>
              <a:buNone/>
              <a:defRPr sz="2400" b="1"/>
            </a:lvl8pPr>
            <a:lvl9pPr lvl="8" algn="ctr">
              <a:lnSpc>
                <a:spcPct val="100000"/>
              </a:lnSpc>
              <a:spcBef>
                <a:spcPts val="0"/>
              </a:spcBef>
              <a:spcAft>
                <a:spcPts val="0"/>
              </a:spcAft>
              <a:buSzPts val="2400"/>
              <a:buNone/>
              <a:defRPr sz="2400" b="1"/>
            </a:lvl9pPr>
          </a:lstStyle>
          <a:p>
            <a:r>
              <a:rPr lang="sv-SE" dirty="0"/>
              <a:t>Klicka här för att ändra mall för underrubrikformat</a:t>
            </a:r>
            <a:endParaRPr dirty="0"/>
          </a:p>
        </p:txBody>
      </p:sp>
      <p:sp>
        <p:nvSpPr>
          <p:cNvPr id="7" name="Platshållare för sidfot 2">
            <a:extLst>
              <a:ext uri="{FF2B5EF4-FFF2-40B4-BE49-F238E27FC236}">
                <a16:creationId xmlns:a16="http://schemas.microsoft.com/office/drawing/2014/main" id="{182046F8-1C92-42AC-A670-88D26FA38300}"/>
              </a:ext>
            </a:extLst>
          </p:cNvPr>
          <p:cNvSpPr>
            <a:spLocks noGrp="1"/>
          </p:cNvSpPr>
          <p:nvPr>
            <p:ph type="ftr" sz="quarter" idx="13"/>
          </p:nvPr>
        </p:nvSpPr>
        <p:spPr>
          <a:xfrm>
            <a:off x="570650" y="4458290"/>
            <a:ext cx="3086100" cy="170528"/>
          </a:xfrm>
          <a:prstGeom prst="rect">
            <a:avLst/>
          </a:prstGeom>
        </p:spPr>
        <p:txBody>
          <a:bodyPr lIns="0"/>
          <a:lstStyle>
            <a:lvl1pPr>
              <a:defRPr>
                <a:solidFill>
                  <a:schemeClr val="bg1"/>
                </a:solidFill>
              </a:defRPr>
            </a:lvl1pPr>
          </a:lstStyle>
          <a:p>
            <a:r>
              <a:rPr lang="sv-SE" dirty="0"/>
              <a:t>Reumatikerförbundet</a:t>
            </a:r>
          </a:p>
        </p:txBody>
      </p:sp>
      <p:sp>
        <p:nvSpPr>
          <p:cNvPr id="8" name="Platshållare för bildnummer 4">
            <a:extLst>
              <a:ext uri="{FF2B5EF4-FFF2-40B4-BE49-F238E27FC236}">
                <a16:creationId xmlns:a16="http://schemas.microsoft.com/office/drawing/2014/main" id="{22B2A753-21DA-4ACC-AB6E-B372F829D513}"/>
              </a:ext>
            </a:extLst>
          </p:cNvPr>
          <p:cNvSpPr>
            <a:spLocks noGrp="1"/>
          </p:cNvSpPr>
          <p:nvPr>
            <p:ph type="sldNum" sz="quarter" idx="14"/>
          </p:nvPr>
        </p:nvSpPr>
        <p:spPr>
          <a:xfrm>
            <a:off x="6516100" y="4458289"/>
            <a:ext cx="2057400" cy="170528"/>
          </a:xfrm>
          <a:prstGeom prst="rect">
            <a:avLst/>
          </a:prstGeom>
        </p:spPr>
        <p:txBody>
          <a:bodyPr rIns="0"/>
          <a:lstStyle>
            <a:lvl1pPr>
              <a:defRPr>
                <a:solidFill>
                  <a:schemeClr val="bg1"/>
                </a:solidFill>
              </a:defRPr>
            </a:lvl1pPr>
          </a:lstStyle>
          <a:p>
            <a:fld id="{C33E184C-9E29-44F3-8FBE-7184A8EC35F2}" type="slidenum">
              <a:rPr lang="sv-SE" smtClean="0"/>
              <a:pPr/>
              <a:t>‹#›</a:t>
            </a:fld>
            <a:endParaRPr lang="sv-SE" dirty="0"/>
          </a:p>
        </p:txBody>
      </p:sp>
    </p:spTree>
    <p:extLst>
      <p:ext uri="{BB962C8B-B14F-4D97-AF65-F5344CB8AC3E}">
        <p14:creationId xmlns:p14="http://schemas.microsoft.com/office/powerpoint/2010/main" val="391742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ubriksida Orange">
    <p:bg>
      <p:bgPr>
        <a:solidFill>
          <a:schemeClr val="accent3"/>
        </a:solidFill>
        <a:effectLst/>
      </p:bgPr>
    </p:bg>
    <p:spTree>
      <p:nvGrpSpPr>
        <p:cNvPr id="1" name="Shape 8"/>
        <p:cNvGrpSpPr/>
        <p:nvPr/>
      </p:nvGrpSpPr>
      <p:grpSpPr>
        <a:xfrm>
          <a:off x="0" y="0"/>
          <a:ext cx="0" cy="0"/>
          <a:chOff x="0" y="0"/>
          <a:chExt cx="0" cy="0"/>
        </a:xfrm>
      </p:grpSpPr>
      <p:sp>
        <p:nvSpPr>
          <p:cNvPr id="9" name="Shape 9"/>
          <p:cNvSpPr txBox="1">
            <a:spLocks noGrp="1"/>
          </p:cNvSpPr>
          <p:nvPr>
            <p:ph type="ctrTitle"/>
          </p:nvPr>
        </p:nvSpPr>
        <p:spPr>
          <a:xfrm>
            <a:off x="570462" y="659450"/>
            <a:ext cx="8003100" cy="1944050"/>
          </a:xfrm>
          <a:prstGeom prst="rect">
            <a:avLst/>
          </a:prstGeom>
        </p:spPr>
        <p:txBody>
          <a:bodyPr spcFirstLastPara="1" wrap="square" lIns="91425" tIns="91425" rIns="91425" bIns="91425" anchor="b" anchorCtr="0"/>
          <a:lstStyle>
            <a:lvl1pPr lvl="0" algn="ctr">
              <a:spcBef>
                <a:spcPts val="0"/>
              </a:spcBef>
              <a:spcAft>
                <a:spcPts val="0"/>
              </a:spcAft>
              <a:buSzPts val="4800"/>
              <a:buNone/>
              <a:defRPr sz="4800">
                <a:solidFill>
                  <a:schemeClr val="bg1"/>
                </a:solidFill>
              </a:defRPr>
            </a:lvl1pPr>
            <a:lvl2pPr lvl="1" algn="ctr">
              <a:spcBef>
                <a:spcPts val="0"/>
              </a:spcBef>
              <a:spcAft>
                <a:spcPts val="0"/>
              </a:spcAft>
              <a:buSzPts val="3000"/>
              <a:buNone/>
              <a:defRPr sz="3000"/>
            </a:lvl2pPr>
            <a:lvl3pPr lvl="2" algn="ctr">
              <a:spcBef>
                <a:spcPts val="0"/>
              </a:spcBef>
              <a:spcAft>
                <a:spcPts val="0"/>
              </a:spcAft>
              <a:buSzPts val="3000"/>
              <a:buNone/>
              <a:defRPr sz="3000"/>
            </a:lvl3pPr>
            <a:lvl4pPr lvl="3" algn="ctr">
              <a:spcBef>
                <a:spcPts val="0"/>
              </a:spcBef>
              <a:spcAft>
                <a:spcPts val="0"/>
              </a:spcAft>
              <a:buSzPts val="3000"/>
              <a:buNone/>
              <a:defRPr sz="3000"/>
            </a:lvl4pPr>
            <a:lvl5pPr lvl="4" algn="ctr">
              <a:spcBef>
                <a:spcPts val="0"/>
              </a:spcBef>
              <a:spcAft>
                <a:spcPts val="0"/>
              </a:spcAft>
              <a:buSzPts val="3000"/>
              <a:buNone/>
              <a:defRPr sz="3000"/>
            </a:lvl5pPr>
            <a:lvl6pPr lvl="5" algn="ctr">
              <a:spcBef>
                <a:spcPts val="0"/>
              </a:spcBef>
              <a:spcAft>
                <a:spcPts val="0"/>
              </a:spcAft>
              <a:buSzPts val="3000"/>
              <a:buNone/>
              <a:defRPr sz="3000"/>
            </a:lvl6pPr>
            <a:lvl7pPr lvl="6" algn="ctr">
              <a:spcBef>
                <a:spcPts val="0"/>
              </a:spcBef>
              <a:spcAft>
                <a:spcPts val="0"/>
              </a:spcAft>
              <a:buSzPts val="3000"/>
              <a:buNone/>
              <a:defRPr sz="3000"/>
            </a:lvl7pPr>
            <a:lvl8pPr lvl="7" algn="ctr">
              <a:spcBef>
                <a:spcPts val="0"/>
              </a:spcBef>
              <a:spcAft>
                <a:spcPts val="0"/>
              </a:spcAft>
              <a:buSzPts val="3000"/>
              <a:buNone/>
              <a:defRPr sz="3000"/>
            </a:lvl8pPr>
            <a:lvl9pPr lvl="8" algn="ctr">
              <a:spcBef>
                <a:spcPts val="0"/>
              </a:spcBef>
              <a:spcAft>
                <a:spcPts val="0"/>
              </a:spcAft>
              <a:buSzPts val="3000"/>
              <a:buNone/>
              <a:defRPr sz="3000"/>
            </a:lvl9pPr>
          </a:lstStyle>
          <a:p>
            <a:r>
              <a:rPr lang="sv-SE" dirty="0"/>
              <a:t>Klicka här för att ändra mall för rubrikformat</a:t>
            </a:r>
            <a:endParaRPr dirty="0"/>
          </a:p>
        </p:txBody>
      </p:sp>
      <p:sp>
        <p:nvSpPr>
          <p:cNvPr id="10" name="Shape 10"/>
          <p:cNvSpPr txBox="1">
            <a:spLocks noGrp="1"/>
          </p:cNvSpPr>
          <p:nvPr>
            <p:ph type="subTitle" idx="1"/>
          </p:nvPr>
        </p:nvSpPr>
        <p:spPr>
          <a:xfrm>
            <a:off x="570450" y="2603499"/>
            <a:ext cx="8003100" cy="1481667"/>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400"/>
              <a:buNone/>
              <a:defRPr sz="2400" b="1">
                <a:solidFill>
                  <a:schemeClr val="bg1"/>
                </a:solidFill>
              </a:defRPr>
            </a:lvl1pPr>
            <a:lvl2pPr lvl="1" algn="ctr">
              <a:lnSpc>
                <a:spcPct val="100000"/>
              </a:lnSpc>
              <a:spcBef>
                <a:spcPts val="0"/>
              </a:spcBef>
              <a:spcAft>
                <a:spcPts val="0"/>
              </a:spcAft>
              <a:buSzPts val="2400"/>
              <a:buNone/>
              <a:defRPr sz="2400" b="1"/>
            </a:lvl2pPr>
            <a:lvl3pPr lvl="2" algn="ctr">
              <a:lnSpc>
                <a:spcPct val="100000"/>
              </a:lnSpc>
              <a:spcBef>
                <a:spcPts val="0"/>
              </a:spcBef>
              <a:spcAft>
                <a:spcPts val="0"/>
              </a:spcAft>
              <a:buSzPts val="2400"/>
              <a:buNone/>
              <a:defRPr sz="2400" b="1"/>
            </a:lvl3pPr>
            <a:lvl4pPr lvl="3" algn="ctr">
              <a:lnSpc>
                <a:spcPct val="100000"/>
              </a:lnSpc>
              <a:spcBef>
                <a:spcPts val="0"/>
              </a:spcBef>
              <a:spcAft>
                <a:spcPts val="0"/>
              </a:spcAft>
              <a:buSzPts val="2400"/>
              <a:buNone/>
              <a:defRPr sz="2400" b="1"/>
            </a:lvl4pPr>
            <a:lvl5pPr lvl="4" algn="ctr">
              <a:lnSpc>
                <a:spcPct val="100000"/>
              </a:lnSpc>
              <a:spcBef>
                <a:spcPts val="0"/>
              </a:spcBef>
              <a:spcAft>
                <a:spcPts val="0"/>
              </a:spcAft>
              <a:buSzPts val="2400"/>
              <a:buNone/>
              <a:defRPr sz="2400" b="1"/>
            </a:lvl5pPr>
            <a:lvl6pPr lvl="5" algn="ctr">
              <a:lnSpc>
                <a:spcPct val="100000"/>
              </a:lnSpc>
              <a:spcBef>
                <a:spcPts val="0"/>
              </a:spcBef>
              <a:spcAft>
                <a:spcPts val="0"/>
              </a:spcAft>
              <a:buSzPts val="2400"/>
              <a:buNone/>
              <a:defRPr sz="2400" b="1"/>
            </a:lvl6pPr>
            <a:lvl7pPr lvl="6" algn="ctr">
              <a:lnSpc>
                <a:spcPct val="100000"/>
              </a:lnSpc>
              <a:spcBef>
                <a:spcPts val="0"/>
              </a:spcBef>
              <a:spcAft>
                <a:spcPts val="0"/>
              </a:spcAft>
              <a:buSzPts val="2400"/>
              <a:buNone/>
              <a:defRPr sz="2400" b="1"/>
            </a:lvl7pPr>
            <a:lvl8pPr lvl="7" algn="ctr">
              <a:lnSpc>
                <a:spcPct val="100000"/>
              </a:lnSpc>
              <a:spcBef>
                <a:spcPts val="0"/>
              </a:spcBef>
              <a:spcAft>
                <a:spcPts val="0"/>
              </a:spcAft>
              <a:buSzPts val="2400"/>
              <a:buNone/>
              <a:defRPr sz="2400" b="1"/>
            </a:lvl8pPr>
            <a:lvl9pPr lvl="8" algn="ctr">
              <a:lnSpc>
                <a:spcPct val="100000"/>
              </a:lnSpc>
              <a:spcBef>
                <a:spcPts val="0"/>
              </a:spcBef>
              <a:spcAft>
                <a:spcPts val="0"/>
              </a:spcAft>
              <a:buSzPts val="2400"/>
              <a:buNone/>
              <a:defRPr sz="2400" b="1"/>
            </a:lvl9pPr>
          </a:lstStyle>
          <a:p>
            <a:r>
              <a:rPr lang="sv-SE" dirty="0"/>
              <a:t>Klicka här för att ändra mall för underrubrikformat</a:t>
            </a:r>
            <a:endParaRPr dirty="0"/>
          </a:p>
        </p:txBody>
      </p:sp>
      <p:sp>
        <p:nvSpPr>
          <p:cNvPr id="7" name="Platshållare för sidfot 2">
            <a:extLst>
              <a:ext uri="{FF2B5EF4-FFF2-40B4-BE49-F238E27FC236}">
                <a16:creationId xmlns:a16="http://schemas.microsoft.com/office/drawing/2014/main" id="{182046F8-1C92-42AC-A670-88D26FA38300}"/>
              </a:ext>
            </a:extLst>
          </p:cNvPr>
          <p:cNvSpPr>
            <a:spLocks noGrp="1"/>
          </p:cNvSpPr>
          <p:nvPr>
            <p:ph type="ftr" sz="quarter" idx="13"/>
          </p:nvPr>
        </p:nvSpPr>
        <p:spPr>
          <a:xfrm>
            <a:off x="570650" y="4458290"/>
            <a:ext cx="3086100" cy="170528"/>
          </a:xfrm>
          <a:prstGeom prst="rect">
            <a:avLst/>
          </a:prstGeom>
        </p:spPr>
        <p:txBody>
          <a:bodyPr lIns="0"/>
          <a:lstStyle>
            <a:lvl1pPr>
              <a:defRPr>
                <a:solidFill>
                  <a:schemeClr val="bg1"/>
                </a:solidFill>
              </a:defRPr>
            </a:lvl1pPr>
          </a:lstStyle>
          <a:p>
            <a:r>
              <a:rPr lang="sv-SE" dirty="0"/>
              <a:t>Reumatikerförbundet</a:t>
            </a:r>
          </a:p>
        </p:txBody>
      </p:sp>
      <p:sp>
        <p:nvSpPr>
          <p:cNvPr id="8" name="Platshållare för bildnummer 4">
            <a:extLst>
              <a:ext uri="{FF2B5EF4-FFF2-40B4-BE49-F238E27FC236}">
                <a16:creationId xmlns:a16="http://schemas.microsoft.com/office/drawing/2014/main" id="{22B2A753-21DA-4ACC-AB6E-B372F829D513}"/>
              </a:ext>
            </a:extLst>
          </p:cNvPr>
          <p:cNvSpPr>
            <a:spLocks noGrp="1"/>
          </p:cNvSpPr>
          <p:nvPr>
            <p:ph type="sldNum" sz="quarter" idx="14"/>
          </p:nvPr>
        </p:nvSpPr>
        <p:spPr>
          <a:xfrm>
            <a:off x="6516100" y="4458289"/>
            <a:ext cx="2057400" cy="170528"/>
          </a:xfrm>
          <a:prstGeom prst="rect">
            <a:avLst/>
          </a:prstGeom>
        </p:spPr>
        <p:txBody>
          <a:bodyPr rIns="0"/>
          <a:lstStyle>
            <a:lvl1pPr>
              <a:defRPr>
                <a:solidFill>
                  <a:schemeClr val="bg1"/>
                </a:solidFill>
              </a:defRPr>
            </a:lvl1pPr>
          </a:lstStyle>
          <a:p>
            <a:fld id="{C33E184C-9E29-44F3-8FBE-7184A8EC35F2}" type="slidenum">
              <a:rPr lang="sv-SE" smtClean="0"/>
              <a:pPr/>
              <a:t>‹#›</a:t>
            </a:fld>
            <a:endParaRPr lang="sv-SE" dirty="0"/>
          </a:p>
        </p:txBody>
      </p:sp>
    </p:spTree>
    <p:extLst>
      <p:ext uri="{BB962C8B-B14F-4D97-AF65-F5344CB8AC3E}">
        <p14:creationId xmlns:p14="http://schemas.microsoft.com/office/powerpoint/2010/main" val="2598542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ubriksida Lila">
    <p:bg>
      <p:bgPr>
        <a:solidFill>
          <a:schemeClr val="accent4"/>
        </a:solidFill>
        <a:effectLst/>
      </p:bgPr>
    </p:bg>
    <p:spTree>
      <p:nvGrpSpPr>
        <p:cNvPr id="1" name="Shape 8"/>
        <p:cNvGrpSpPr/>
        <p:nvPr/>
      </p:nvGrpSpPr>
      <p:grpSpPr>
        <a:xfrm>
          <a:off x="0" y="0"/>
          <a:ext cx="0" cy="0"/>
          <a:chOff x="0" y="0"/>
          <a:chExt cx="0" cy="0"/>
        </a:xfrm>
      </p:grpSpPr>
      <p:sp>
        <p:nvSpPr>
          <p:cNvPr id="9" name="Shape 9"/>
          <p:cNvSpPr txBox="1">
            <a:spLocks noGrp="1"/>
          </p:cNvSpPr>
          <p:nvPr>
            <p:ph type="ctrTitle"/>
          </p:nvPr>
        </p:nvSpPr>
        <p:spPr>
          <a:xfrm>
            <a:off x="570462" y="659450"/>
            <a:ext cx="8003100" cy="1944050"/>
          </a:xfrm>
          <a:prstGeom prst="rect">
            <a:avLst/>
          </a:prstGeom>
        </p:spPr>
        <p:txBody>
          <a:bodyPr spcFirstLastPara="1" wrap="square" lIns="91425" tIns="91425" rIns="91425" bIns="91425" anchor="b" anchorCtr="0"/>
          <a:lstStyle>
            <a:lvl1pPr lvl="0" algn="ctr">
              <a:spcBef>
                <a:spcPts val="0"/>
              </a:spcBef>
              <a:spcAft>
                <a:spcPts val="0"/>
              </a:spcAft>
              <a:buSzPts val="4800"/>
              <a:buNone/>
              <a:defRPr sz="4800">
                <a:solidFill>
                  <a:schemeClr val="bg1"/>
                </a:solidFill>
              </a:defRPr>
            </a:lvl1pPr>
            <a:lvl2pPr lvl="1" algn="ctr">
              <a:spcBef>
                <a:spcPts val="0"/>
              </a:spcBef>
              <a:spcAft>
                <a:spcPts val="0"/>
              </a:spcAft>
              <a:buSzPts val="3000"/>
              <a:buNone/>
              <a:defRPr sz="3000"/>
            </a:lvl2pPr>
            <a:lvl3pPr lvl="2" algn="ctr">
              <a:spcBef>
                <a:spcPts val="0"/>
              </a:spcBef>
              <a:spcAft>
                <a:spcPts val="0"/>
              </a:spcAft>
              <a:buSzPts val="3000"/>
              <a:buNone/>
              <a:defRPr sz="3000"/>
            </a:lvl3pPr>
            <a:lvl4pPr lvl="3" algn="ctr">
              <a:spcBef>
                <a:spcPts val="0"/>
              </a:spcBef>
              <a:spcAft>
                <a:spcPts val="0"/>
              </a:spcAft>
              <a:buSzPts val="3000"/>
              <a:buNone/>
              <a:defRPr sz="3000"/>
            </a:lvl4pPr>
            <a:lvl5pPr lvl="4" algn="ctr">
              <a:spcBef>
                <a:spcPts val="0"/>
              </a:spcBef>
              <a:spcAft>
                <a:spcPts val="0"/>
              </a:spcAft>
              <a:buSzPts val="3000"/>
              <a:buNone/>
              <a:defRPr sz="3000"/>
            </a:lvl5pPr>
            <a:lvl6pPr lvl="5" algn="ctr">
              <a:spcBef>
                <a:spcPts val="0"/>
              </a:spcBef>
              <a:spcAft>
                <a:spcPts val="0"/>
              </a:spcAft>
              <a:buSzPts val="3000"/>
              <a:buNone/>
              <a:defRPr sz="3000"/>
            </a:lvl6pPr>
            <a:lvl7pPr lvl="6" algn="ctr">
              <a:spcBef>
                <a:spcPts val="0"/>
              </a:spcBef>
              <a:spcAft>
                <a:spcPts val="0"/>
              </a:spcAft>
              <a:buSzPts val="3000"/>
              <a:buNone/>
              <a:defRPr sz="3000"/>
            </a:lvl7pPr>
            <a:lvl8pPr lvl="7" algn="ctr">
              <a:spcBef>
                <a:spcPts val="0"/>
              </a:spcBef>
              <a:spcAft>
                <a:spcPts val="0"/>
              </a:spcAft>
              <a:buSzPts val="3000"/>
              <a:buNone/>
              <a:defRPr sz="3000"/>
            </a:lvl8pPr>
            <a:lvl9pPr lvl="8" algn="ctr">
              <a:spcBef>
                <a:spcPts val="0"/>
              </a:spcBef>
              <a:spcAft>
                <a:spcPts val="0"/>
              </a:spcAft>
              <a:buSzPts val="3000"/>
              <a:buNone/>
              <a:defRPr sz="3000"/>
            </a:lvl9pPr>
          </a:lstStyle>
          <a:p>
            <a:r>
              <a:rPr lang="sv-SE" dirty="0"/>
              <a:t>Klicka här för att ändra mall för rubrikformat</a:t>
            </a:r>
            <a:endParaRPr dirty="0"/>
          </a:p>
        </p:txBody>
      </p:sp>
      <p:sp>
        <p:nvSpPr>
          <p:cNvPr id="10" name="Shape 10"/>
          <p:cNvSpPr txBox="1">
            <a:spLocks noGrp="1"/>
          </p:cNvSpPr>
          <p:nvPr>
            <p:ph type="subTitle" idx="1"/>
          </p:nvPr>
        </p:nvSpPr>
        <p:spPr>
          <a:xfrm>
            <a:off x="570450" y="2603499"/>
            <a:ext cx="8003100" cy="1481667"/>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400"/>
              <a:buNone/>
              <a:defRPr sz="2400" b="1">
                <a:solidFill>
                  <a:schemeClr val="bg1"/>
                </a:solidFill>
              </a:defRPr>
            </a:lvl1pPr>
            <a:lvl2pPr lvl="1" algn="ctr">
              <a:lnSpc>
                <a:spcPct val="100000"/>
              </a:lnSpc>
              <a:spcBef>
                <a:spcPts val="0"/>
              </a:spcBef>
              <a:spcAft>
                <a:spcPts val="0"/>
              </a:spcAft>
              <a:buSzPts val="2400"/>
              <a:buNone/>
              <a:defRPr sz="2400" b="1"/>
            </a:lvl2pPr>
            <a:lvl3pPr lvl="2" algn="ctr">
              <a:lnSpc>
                <a:spcPct val="100000"/>
              </a:lnSpc>
              <a:spcBef>
                <a:spcPts val="0"/>
              </a:spcBef>
              <a:spcAft>
                <a:spcPts val="0"/>
              </a:spcAft>
              <a:buSzPts val="2400"/>
              <a:buNone/>
              <a:defRPr sz="2400" b="1"/>
            </a:lvl3pPr>
            <a:lvl4pPr lvl="3" algn="ctr">
              <a:lnSpc>
                <a:spcPct val="100000"/>
              </a:lnSpc>
              <a:spcBef>
                <a:spcPts val="0"/>
              </a:spcBef>
              <a:spcAft>
                <a:spcPts val="0"/>
              </a:spcAft>
              <a:buSzPts val="2400"/>
              <a:buNone/>
              <a:defRPr sz="2400" b="1"/>
            </a:lvl4pPr>
            <a:lvl5pPr lvl="4" algn="ctr">
              <a:lnSpc>
                <a:spcPct val="100000"/>
              </a:lnSpc>
              <a:spcBef>
                <a:spcPts val="0"/>
              </a:spcBef>
              <a:spcAft>
                <a:spcPts val="0"/>
              </a:spcAft>
              <a:buSzPts val="2400"/>
              <a:buNone/>
              <a:defRPr sz="2400" b="1"/>
            </a:lvl5pPr>
            <a:lvl6pPr lvl="5" algn="ctr">
              <a:lnSpc>
                <a:spcPct val="100000"/>
              </a:lnSpc>
              <a:spcBef>
                <a:spcPts val="0"/>
              </a:spcBef>
              <a:spcAft>
                <a:spcPts val="0"/>
              </a:spcAft>
              <a:buSzPts val="2400"/>
              <a:buNone/>
              <a:defRPr sz="2400" b="1"/>
            </a:lvl6pPr>
            <a:lvl7pPr lvl="6" algn="ctr">
              <a:lnSpc>
                <a:spcPct val="100000"/>
              </a:lnSpc>
              <a:spcBef>
                <a:spcPts val="0"/>
              </a:spcBef>
              <a:spcAft>
                <a:spcPts val="0"/>
              </a:spcAft>
              <a:buSzPts val="2400"/>
              <a:buNone/>
              <a:defRPr sz="2400" b="1"/>
            </a:lvl7pPr>
            <a:lvl8pPr lvl="7" algn="ctr">
              <a:lnSpc>
                <a:spcPct val="100000"/>
              </a:lnSpc>
              <a:spcBef>
                <a:spcPts val="0"/>
              </a:spcBef>
              <a:spcAft>
                <a:spcPts val="0"/>
              </a:spcAft>
              <a:buSzPts val="2400"/>
              <a:buNone/>
              <a:defRPr sz="2400" b="1"/>
            </a:lvl8pPr>
            <a:lvl9pPr lvl="8" algn="ctr">
              <a:lnSpc>
                <a:spcPct val="100000"/>
              </a:lnSpc>
              <a:spcBef>
                <a:spcPts val="0"/>
              </a:spcBef>
              <a:spcAft>
                <a:spcPts val="0"/>
              </a:spcAft>
              <a:buSzPts val="2400"/>
              <a:buNone/>
              <a:defRPr sz="2400" b="1"/>
            </a:lvl9pPr>
          </a:lstStyle>
          <a:p>
            <a:r>
              <a:rPr lang="sv-SE" dirty="0"/>
              <a:t>Klicka här för att ändra mall för underrubrikformat</a:t>
            </a:r>
            <a:endParaRPr dirty="0"/>
          </a:p>
        </p:txBody>
      </p:sp>
      <p:sp>
        <p:nvSpPr>
          <p:cNvPr id="7" name="Platshållare för sidfot 2">
            <a:extLst>
              <a:ext uri="{FF2B5EF4-FFF2-40B4-BE49-F238E27FC236}">
                <a16:creationId xmlns:a16="http://schemas.microsoft.com/office/drawing/2014/main" id="{182046F8-1C92-42AC-A670-88D26FA38300}"/>
              </a:ext>
            </a:extLst>
          </p:cNvPr>
          <p:cNvSpPr>
            <a:spLocks noGrp="1"/>
          </p:cNvSpPr>
          <p:nvPr>
            <p:ph type="ftr" sz="quarter" idx="13"/>
          </p:nvPr>
        </p:nvSpPr>
        <p:spPr>
          <a:xfrm>
            <a:off x="570650" y="4458290"/>
            <a:ext cx="3086100" cy="170528"/>
          </a:xfrm>
          <a:prstGeom prst="rect">
            <a:avLst/>
          </a:prstGeom>
        </p:spPr>
        <p:txBody>
          <a:bodyPr lIns="0"/>
          <a:lstStyle>
            <a:lvl1pPr>
              <a:defRPr>
                <a:solidFill>
                  <a:schemeClr val="bg1"/>
                </a:solidFill>
              </a:defRPr>
            </a:lvl1pPr>
          </a:lstStyle>
          <a:p>
            <a:r>
              <a:rPr lang="sv-SE" dirty="0"/>
              <a:t>Reumatikerförbundet</a:t>
            </a:r>
          </a:p>
        </p:txBody>
      </p:sp>
      <p:sp>
        <p:nvSpPr>
          <p:cNvPr id="8" name="Platshållare för bildnummer 4">
            <a:extLst>
              <a:ext uri="{FF2B5EF4-FFF2-40B4-BE49-F238E27FC236}">
                <a16:creationId xmlns:a16="http://schemas.microsoft.com/office/drawing/2014/main" id="{22B2A753-21DA-4ACC-AB6E-B372F829D513}"/>
              </a:ext>
            </a:extLst>
          </p:cNvPr>
          <p:cNvSpPr>
            <a:spLocks noGrp="1"/>
          </p:cNvSpPr>
          <p:nvPr>
            <p:ph type="sldNum" sz="quarter" idx="14"/>
          </p:nvPr>
        </p:nvSpPr>
        <p:spPr>
          <a:xfrm>
            <a:off x="6516100" y="4458289"/>
            <a:ext cx="2057400" cy="170528"/>
          </a:xfrm>
          <a:prstGeom prst="rect">
            <a:avLst/>
          </a:prstGeom>
        </p:spPr>
        <p:txBody>
          <a:bodyPr rIns="0"/>
          <a:lstStyle>
            <a:lvl1pPr>
              <a:defRPr>
                <a:solidFill>
                  <a:schemeClr val="bg1"/>
                </a:solidFill>
              </a:defRPr>
            </a:lvl1pPr>
          </a:lstStyle>
          <a:p>
            <a:fld id="{C33E184C-9E29-44F3-8FBE-7184A8EC35F2}" type="slidenum">
              <a:rPr lang="sv-SE" smtClean="0"/>
              <a:pPr/>
              <a:t>‹#›</a:t>
            </a:fld>
            <a:endParaRPr lang="sv-SE" dirty="0"/>
          </a:p>
        </p:txBody>
      </p:sp>
    </p:spTree>
    <p:extLst>
      <p:ext uri="{BB962C8B-B14F-4D97-AF65-F5344CB8AC3E}">
        <p14:creationId xmlns:p14="http://schemas.microsoft.com/office/powerpoint/2010/main" val="1226053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våspalt">
    <p:spTree>
      <p:nvGrpSpPr>
        <p:cNvPr id="1" name="Shape 11"/>
        <p:cNvGrpSpPr/>
        <p:nvPr/>
      </p:nvGrpSpPr>
      <p:grpSpPr>
        <a:xfrm>
          <a:off x="0" y="0"/>
          <a:ext cx="0" cy="0"/>
          <a:chOff x="0" y="0"/>
          <a:chExt cx="0" cy="0"/>
        </a:xfrm>
      </p:grpSpPr>
      <p:sp>
        <p:nvSpPr>
          <p:cNvPr id="7" name="Platshållare för innehåll 2"/>
          <p:cNvSpPr>
            <a:spLocks noGrp="1"/>
          </p:cNvSpPr>
          <p:nvPr>
            <p:ph sz="quarter" idx="10"/>
          </p:nvPr>
        </p:nvSpPr>
        <p:spPr>
          <a:xfrm>
            <a:off x="570400" y="1152526"/>
            <a:ext cx="3840162" cy="2932641"/>
          </a:xfrm>
        </p:spPr>
        <p:txBody>
          <a:bodyPr lIns="0" tIns="90000" rIns="0" bIns="90000"/>
          <a:lstStyle>
            <a:lvl1pPr marL="139700" indent="0">
              <a:buNone/>
              <a:defRPr/>
            </a:lvl1pPr>
            <a:lvl2pPr marL="596900" indent="0">
              <a:buNone/>
              <a:defRPr/>
            </a:lvl2pPr>
            <a:lvl3pPr marL="1054100" indent="0">
              <a:buNone/>
              <a:defRPr/>
            </a:lvl3pPr>
            <a:lvl4pPr marL="1511300" indent="0">
              <a:buNone/>
              <a:defRPr/>
            </a:lvl4pPr>
            <a:lvl5pPr marL="1968500" indent="0">
              <a:buNone/>
              <a:defRPr/>
            </a:lvl5pPr>
          </a:lstStyle>
          <a:p>
            <a:pPr lvl="0"/>
            <a:r>
              <a:rPr lang="sv-SE" dirty="0"/>
              <a:t>Redigera format för bakgrundstext</a:t>
            </a:r>
          </a:p>
        </p:txBody>
      </p:sp>
      <p:sp>
        <p:nvSpPr>
          <p:cNvPr id="4" name="Rubrik 3"/>
          <p:cNvSpPr>
            <a:spLocks noGrp="1"/>
          </p:cNvSpPr>
          <p:nvPr>
            <p:ph type="title"/>
          </p:nvPr>
        </p:nvSpPr>
        <p:spPr/>
        <p:txBody>
          <a:bodyPr lIns="0" rIns="0"/>
          <a:lstStyle>
            <a:lvl1pPr>
              <a:defRPr>
                <a:solidFill>
                  <a:schemeClr val="accent5"/>
                </a:solidFill>
              </a:defRPr>
            </a:lvl1pPr>
          </a:lstStyle>
          <a:p>
            <a:r>
              <a:rPr lang="sv-SE" dirty="0"/>
              <a:t>Klicka här för att ändra mall för rubrikformat</a:t>
            </a:r>
          </a:p>
        </p:txBody>
      </p:sp>
      <p:sp>
        <p:nvSpPr>
          <p:cNvPr id="10" name="Platshållare för innehåll 2"/>
          <p:cNvSpPr>
            <a:spLocks noGrp="1"/>
          </p:cNvSpPr>
          <p:nvPr>
            <p:ph sz="quarter" idx="11"/>
          </p:nvPr>
        </p:nvSpPr>
        <p:spPr>
          <a:xfrm>
            <a:off x="4733338" y="1152526"/>
            <a:ext cx="3840162" cy="2932641"/>
          </a:xfrm>
        </p:spPr>
        <p:txBody>
          <a:bodyPr lIns="0" tIns="90000" rIns="0" bIns="90000"/>
          <a:lstStyle>
            <a:lvl1pPr marL="139700" indent="0">
              <a:buNone/>
              <a:defRPr/>
            </a:lvl1pPr>
            <a:lvl2pPr marL="596900" indent="0">
              <a:buNone/>
              <a:defRPr/>
            </a:lvl2pPr>
            <a:lvl3pPr marL="1054100" indent="0">
              <a:buNone/>
              <a:defRPr/>
            </a:lvl3pPr>
            <a:lvl4pPr marL="1511300" indent="0">
              <a:buNone/>
              <a:defRPr/>
            </a:lvl4pPr>
            <a:lvl5pPr marL="1968500" indent="0">
              <a:buNone/>
              <a:defRPr/>
            </a:lvl5pPr>
          </a:lstStyle>
          <a:p>
            <a:pPr lvl="0"/>
            <a:r>
              <a:rPr lang="sv-SE"/>
              <a:t>Redigera format för bakgrundstext</a:t>
            </a:r>
          </a:p>
        </p:txBody>
      </p:sp>
      <p:sp>
        <p:nvSpPr>
          <p:cNvPr id="3" name="Platshållare för sidfot 2">
            <a:extLst>
              <a:ext uri="{FF2B5EF4-FFF2-40B4-BE49-F238E27FC236}">
                <a16:creationId xmlns:a16="http://schemas.microsoft.com/office/drawing/2014/main" id="{E313F528-F4BE-44DA-AF69-66717C2276AA}"/>
              </a:ext>
            </a:extLst>
          </p:cNvPr>
          <p:cNvSpPr>
            <a:spLocks noGrp="1"/>
          </p:cNvSpPr>
          <p:nvPr>
            <p:ph type="ftr" sz="quarter" idx="13"/>
          </p:nvPr>
        </p:nvSpPr>
        <p:spPr>
          <a:xfrm>
            <a:off x="570650" y="4458290"/>
            <a:ext cx="3086100" cy="170528"/>
          </a:xfrm>
          <a:prstGeom prst="rect">
            <a:avLst/>
          </a:prstGeom>
        </p:spPr>
        <p:txBody>
          <a:bodyPr lIns="0"/>
          <a:lstStyle/>
          <a:p>
            <a:r>
              <a:rPr lang="sv-SE"/>
              <a:t>Reumatikerförbundet</a:t>
            </a:r>
            <a:endParaRPr lang="sv-SE" dirty="0"/>
          </a:p>
        </p:txBody>
      </p:sp>
      <p:sp>
        <p:nvSpPr>
          <p:cNvPr id="5" name="Platshållare för bildnummer 4">
            <a:extLst>
              <a:ext uri="{FF2B5EF4-FFF2-40B4-BE49-F238E27FC236}">
                <a16:creationId xmlns:a16="http://schemas.microsoft.com/office/drawing/2014/main" id="{72F4C537-2008-47BD-A263-ABC3745A5DF9}"/>
              </a:ext>
            </a:extLst>
          </p:cNvPr>
          <p:cNvSpPr>
            <a:spLocks noGrp="1"/>
          </p:cNvSpPr>
          <p:nvPr>
            <p:ph type="sldNum" sz="quarter" idx="14"/>
          </p:nvPr>
        </p:nvSpPr>
        <p:spPr>
          <a:xfrm>
            <a:off x="6516100" y="4458289"/>
            <a:ext cx="2057400" cy="170528"/>
          </a:xfrm>
          <a:prstGeom prst="rect">
            <a:avLst/>
          </a:prstGeom>
        </p:spPr>
        <p:txBody>
          <a:bodyPr rIns="0"/>
          <a:lstStyle/>
          <a:p>
            <a:fld id="{C33E184C-9E29-44F3-8FBE-7184A8EC35F2}" type="slidenum">
              <a:rPr lang="sv-SE" smtClean="0"/>
              <a:t>‹#›</a:t>
            </a:fld>
            <a:endParaRPr lang="sv-SE"/>
          </a:p>
        </p:txBody>
      </p:sp>
    </p:spTree>
    <p:extLst>
      <p:ext uri="{BB962C8B-B14F-4D97-AF65-F5344CB8AC3E}">
        <p14:creationId xmlns:p14="http://schemas.microsoft.com/office/powerpoint/2010/main" val="3221236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våspalt med rosa faktaruta ">
    <p:spTree>
      <p:nvGrpSpPr>
        <p:cNvPr id="1" name=""/>
        <p:cNvGrpSpPr/>
        <p:nvPr/>
      </p:nvGrpSpPr>
      <p:grpSpPr>
        <a:xfrm>
          <a:off x="0" y="0"/>
          <a:ext cx="0" cy="0"/>
          <a:chOff x="0" y="0"/>
          <a:chExt cx="0" cy="0"/>
        </a:xfrm>
      </p:grpSpPr>
      <p:sp>
        <p:nvSpPr>
          <p:cNvPr id="5" name="Platshållare för innehåll 2">
            <a:extLst>
              <a:ext uri="{FF2B5EF4-FFF2-40B4-BE49-F238E27FC236}">
                <a16:creationId xmlns:a16="http://schemas.microsoft.com/office/drawing/2014/main" id="{0E626509-823C-4745-A920-BE439DB13A8E}"/>
              </a:ext>
            </a:extLst>
          </p:cNvPr>
          <p:cNvSpPr>
            <a:spLocks noGrp="1"/>
          </p:cNvSpPr>
          <p:nvPr>
            <p:ph sz="quarter" idx="10"/>
          </p:nvPr>
        </p:nvSpPr>
        <p:spPr>
          <a:xfrm>
            <a:off x="570400" y="1152526"/>
            <a:ext cx="3840162" cy="2932641"/>
          </a:xfrm>
        </p:spPr>
        <p:txBody>
          <a:bodyPr lIns="0" tIns="90000" rIns="0" bIns="90000"/>
          <a:lstStyle>
            <a:lvl1pPr marL="139700" indent="0">
              <a:buNone/>
              <a:defRPr/>
            </a:lvl1pPr>
            <a:lvl2pPr marL="596900" indent="0">
              <a:buNone/>
              <a:defRPr/>
            </a:lvl2pPr>
            <a:lvl3pPr marL="1054100" indent="0">
              <a:buNone/>
              <a:defRPr/>
            </a:lvl3pPr>
            <a:lvl4pPr marL="1511300" indent="0">
              <a:buNone/>
              <a:defRPr/>
            </a:lvl4pPr>
            <a:lvl5pPr marL="1968500" indent="0">
              <a:buNone/>
              <a:defRPr/>
            </a:lvl5pPr>
          </a:lstStyle>
          <a:p>
            <a:pPr lvl="0"/>
            <a:r>
              <a:rPr lang="sv-SE" dirty="0"/>
              <a:t>Redigera format för bakgrundstext</a:t>
            </a:r>
          </a:p>
        </p:txBody>
      </p:sp>
      <p:sp>
        <p:nvSpPr>
          <p:cNvPr id="8" name="Platshållare för sidfot 2">
            <a:extLst>
              <a:ext uri="{FF2B5EF4-FFF2-40B4-BE49-F238E27FC236}">
                <a16:creationId xmlns:a16="http://schemas.microsoft.com/office/drawing/2014/main" id="{6469344A-BF07-4DDA-91DD-A6B6EDC7A0BD}"/>
              </a:ext>
            </a:extLst>
          </p:cNvPr>
          <p:cNvSpPr>
            <a:spLocks noGrp="1"/>
          </p:cNvSpPr>
          <p:nvPr>
            <p:ph type="ftr" sz="quarter" idx="13"/>
          </p:nvPr>
        </p:nvSpPr>
        <p:spPr>
          <a:xfrm>
            <a:off x="570650" y="4458290"/>
            <a:ext cx="3086100" cy="170528"/>
          </a:xfrm>
          <a:prstGeom prst="rect">
            <a:avLst/>
          </a:prstGeom>
        </p:spPr>
        <p:txBody>
          <a:bodyPr lIns="0"/>
          <a:lstStyle/>
          <a:p>
            <a:r>
              <a:rPr lang="sv-SE"/>
              <a:t>Reumatikerförbundet</a:t>
            </a:r>
            <a:endParaRPr lang="sv-SE" dirty="0"/>
          </a:p>
        </p:txBody>
      </p:sp>
      <p:sp>
        <p:nvSpPr>
          <p:cNvPr id="9" name="Platshållare för bildnummer 4">
            <a:extLst>
              <a:ext uri="{FF2B5EF4-FFF2-40B4-BE49-F238E27FC236}">
                <a16:creationId xmlns:a16="http://schemas.microsoft.com/office/drawing/2014/main" id="{C7268DC3-948F-45BD-83D1-E8B5DDDF71EF}"/>
              </a:ext>
            </a:extLst>
          </p:cNvPr>
          <p:cNvSpPr>
            <a:spLocks noGrp="1"/>
          </p:cNvSpPr>
          <p:nvPr>
            <p:ph type="sldNum" sz="quarter" idx="14"/>
          </p:nvPr>
        </p:nvSpPr>
        <p:spPr>
          <a:xfrm>
            <a:off x="6516100" y="4458289"/>
            <a:ext cx="2057400" cy="170528"/>
          </a:xfrm>
          <a:prstGeom prst="rect">
            <a:avLst/>
          </a:prstGeom>
        </p:spPr>
        <p:txBody>
          <a:bodyPr rIns="0"/>
          <a:lstStyle/>
          <a:p>
            <a:fld id="{C33E184C-9E29-44F3-8FBE-7184A8EC35F2}" type="slidenum">
              <a:rPr lang="sv-SE" smtClean="0"/>
              <a:t>‹#›</a:t>
            </a:fld>
            <a:endParaRPr lang="sv-SE"/>
          </a:p>
        </p:txBody>
      </p:sp>
      <p:sp>
        <p:nvSpPr>
          <p:cNvPr id="11" name="Platshållare för innehåll 2">
            <a:extLst>
              <a:ext uri="{FF2B5EF4-FFF2-40B4-BE49-F238E27FC236}">
                <a16:creationId xmlns:a16="http://schemas.microsoft.com/office/drawing/2014/main" id="{ACEAD76F-04C6-4232-BA33-663E9B8A8E6B}"/>
              </a:ext>
            </a:extLst>
          </p:cNvPr>
          <p:cNvSpPr>
            <a:spLocks noGrp="1"/>
          </p:cNvSpPr>
          <p:nvPr>
            <p:ph sz="quarter" idx="11"/>
          </p:nvPr>
        </p:nvSpPr>
        <p:spPr>
          <a:xfrm>
            <a:off x="4733338" y="1152526"/>
            <a:ext cx="3840162" cy="2932641"/>
          </a:xfrm>
          <a:solidFill>
            <a:schemeClr val="accent1">
              <a:lumMod val="20000"/>
              <a:lumOff val="80000"/>
            </a:schemeClr>
          </a:solidFill>
        </p:spPr>
        <p:txBody>
          <a:bodyPr lIns="252000" tIns="360000" rIns="252000" bIns="360000"/>
          <a:lstStyle>
            <a:lvl1pPr marL="139700" indent="0">
              <a:buNone/>
              <a:defRPr/>
            </a:lvl1pPr>
            <a:lvl2pPr marL="596900" indent="0">
              <a:buNone/>
              <a:defRPr/>
            </a:lvl2pPr>
            <a:lvl3pPr marL="1054100" indent="0">
              <a:buNone/>
              <a:defRPr/>
            </a:lvl3pPr>
            <a:lvl4pPr marL="1511300" indent="0">
              <a:buNone/>
              <a:defRPr/>
            </a:lvl4pPr>
            <a:lvl5pPr marL="1968500" indent="0">
              <a:buNone/>
              <a:defRPr/>
            </a:lvl5pPr>
          </a:lstStyle>
          <a:p>
            <a:pPr lvl="0"/>
            <a:r>
              <a:rPr lang="sv-SE" dirty="0"/>
              <a:t>Redigera format för bakgrundstext</a:t>
            </a:r>
          </a:p>
        </p:txBody>
      </p:sp>
      <p:sp>
        <p:nvSpPr>
          <p:cNvPr id="13" name="Rubrik 3">
            <a:extLst>
              <a:ext uri="{FF2B5EF4-FFF2-40B4-BE49-F238E27FC236}">
                <a16:creationId xmlns:a16="http://schemas.microsoft.com/office/drawing/2014/main" id="{689A6066-A5C6-4041-B8C3-39E0FF4A45C0}"/>
              </a:ext>
            </a:extLst>
          </p:cNvPr>
          <p:cNvSpPr>
            <a:spLocks noGrp="1"/>
          </p:cNvSpPr>
          <p:nvPr>
            <p:ph type="title"/>
          </p:nvPr>
        </p:nvSpPr>
        <p:spPr>
          <a:xfrm>
            <a:off x="570400" y="445025"/>
            <a:ext cx="8003100" cy="572700"/>
          </a:xfrm>
        </p:spPr>
        <p:txBody>
          <a:bodyPr lIns="0" rIns="0"/>
          <a:lstStyle>
            <a:lvl1pPr>
              <a:defRPr>
                <a:solidFill>
                  <a:schemeClr val="accent5"/>
                </a:solidFill>
              </a:defRPr>
            </a:lvl1pPr>
          </a:lstStyle>
          <a:p>
            <a:r>
              <a:rPr lang="sv-SE" dirty="0"/>
              <a:t>Klicka här för att ändra mall för rubrikformat</a:t>
            </a:r>
          </a:p>
        </p:txBody>
      </p:sp>
    </p:spTree>
    <p:extLst>
      <p:ext uri="{BB962C8B-B14F-4D97-AF65-F5344CB8AC3E}">
        <p14:creationId xmlns:p14="http://schemas.microsoft.com/office/powerpoint/2010/main" val="3968009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våspalt med blå faktaruta ">
    <p:spTree>
      <p:nvGrpSpPr>
        <p:cNvPr id="1" name=""/>
        <p:cNvGrpSpPr/>
        <p:nvPr/>
      </p:nvGrpSpPr>
      <p:grpSpPr>
        <a:xfrm>
          <a:off x="0" y="0"/>
          <a:ext cx="0" cy="0"/>
          <a:chOff x="0" y="0"/>
          <a:chExt cx="0" cy="0"/>
        </a:xfrm>
      </p:grpSpPr>
      <p:sp>
        <p:nvSpPr>
          <p:cNvPr id="5" name="Platshållare för innehåll 2">
            <a:extLst>
              <a:ext uri="{FF2B5EF4-FFF2-40B4-BE49-F238E27FC236}">
                <a16:creationId xmlns:a16="http://schemas.microsoft.com/office/drawing/2014/main" id="{0E626509-823C-4745-A920-BE439DB13A8E}"/>
              </a:ext>
            </a:extLst>
          </p:cNvPr>
          <p:cNvSpPr>
            <a:spLocks noGrp="1"/>
          </p:cNvSpPr>
          <p:nvPr>
            <p:ph sz="quarter" idx="10"/>
          </p:nvPr>
        </p:nvSpPr>
        <p:spPr>
          <a:xfrm>
            <a:off x="570400" y="1152526"/>
            <a:ext cx="3840162" cy="2932641"/>
          </a:xfrm>
        </p:spPr>
        <p:txBody>
          <a:bodyPr lIns="0" tIns="90000" rIns="0" bIns="90000"/>
          <a:lstStyle>
            <a:lvl1pPr marL="139700" indent="0">
              <a:buNone/>
              <a:defRPr/>
            </a:lvl1pPr>
            <a:lvl2pPr marL="596900" indent="0">
              <a:buNone/>
              <a:defRPr/>
            </a:lvl2pPr>
            <a:lvl3pPr marL="1054100" indent="0">
              <a:buNone/>
              <a:defRPr/>
            </a:lvl3pPr>
            <a:lvl4pPr marL="1511300" indent="0">
              <a:buNone/>
              <a:defRPr/>
            </a:lvl4pPr>
            <a:lvl5pPr marL="1968500" indent="0">
              <a:buNone/>
              <a:defRPr/>
            </a:lvl5pPr>
          </a:lstStyle>
          <a:p>
            <a:pPr lvl="0"/>
            <a:r>
              <a:rPr lang="sv-SE" dirty="0"/>
              <a:t>Redigera format för bakgrundstext</a:t>
            </a:r>
          </a:p>
        </p:txBody>
      </p:sp>
      <p:sp>
        <p:nvSpPr>
          <p:cNvPr id="8" name="Platshållare för sidfot 2">
            <a:extLst>
              <a:ext uri="{FF2B5EF4-FFF2-40B4-BE49-F238E27FC236}">
                <a16:creationId xmlns:a16="http://schemas.microsoft.com/office/drawing/2014/main" id="{6469344A-BF07-4DDA-91DD-A6B6EDC7A0BD}"/>
              </a:ext>
            </a:extLst>
          </p:cNvPr>
          <p:cNvSpPr>
            <a:spLocks noGrp="1"/>
          </p:cNvSpPr>
          <p:nvPr>
            <p:ph type="ftr" sz="quarter" idx="13"/>
          </p:nvPr>
        </p:nvSpPr>
        <p:spPr>
          <a:xfrm>
            <a:off x="570650" y="4458290"/>
            <a:ext cx="3086100" cy="170528"/>
          </a:xfrm>
          <a:prstGeom prst="rect">
            <a:avLst/>
          </a:prstGeom>
        </p:spPr>
        <p:txBody>
          <a:bodyPr lIns="0"/>
          <a:lstStyle/>
          <a:p>
            <a:r>
              <a:rPr lang="sv-SE"/>
              <a:t>Reumatikerförbundet</a:t>
            </a:r>
            <a:endParaRPr lang="sv-SE" dirty="0"/>
          </a:p>
        </p:txBody>
      </p:sp>
      <p:sp>
        <p:nvSpPr>
          <p:cNvPr id="9" name="Platshållare för bildnummer 4">
            <a:extLst>
              <a:ext uri="{FF2B5EF4-FFF2-40B4-BE49-F238E27FC236}">
                <a16:creationId xmlns:a16="http://schemas.microsoft.com/office/drawing/2014/main" id="{C7268DC3-948F-45BD-83D1-E8B5DDDF71EF}"/>
              </a:ext>
            </a:extLst>
          </p:cNvPr>
          <p:cNvSpPr>
            <a:spLocks noGrp="1"/>
          </p:cNvSpPr>
          <p:nvPr>
            <p:ph type="sldNum" sz="quarter" idx="14"/>
          </p:nvPr>
        </p:nvSpPr>
        <p:spPr>
          <a:xfrm>
            <a:off x="6516100" y="4458289"/>
            <a:ext cx="2057400" cy="170528"/>
          </a:xfrm>
          <a:prstGeom prst="rect">
            <a:avLst/>
          </a:prstGeom>
        </p:spPr>
        <p:txBody>
          <a:bodyPr rIns="0"/>
          <a:lstStyle/>
          <a:p>
            <a:fld id="{C33E184C-9E29-44F3-8FBE-7184A8EC35F2}" type="slidenum">
              <a:rPr lang="sv-SE" smtClean="0"/>
              <a:t>‹#›</a:t>
            </a:fld>
            <a:endParaRPr lang="sv-SE"/>
          </a:p>
        </p:txBody>
      </p:sp>
      <p:sp>
        <p:nvSpPr>
          <p:cNvPr id="11" name="Platshållare för innehåll 2">
            <a:extLst>
              <a:ext uri="{FF2B5EF4-FFF2-40B4-BE49-F238E27FC236}">
                <a16:creationId xmlns:a16="http://schemas.microsoft.com/office/drawing/2014/main" id="{ACEAD76F-04C6-4232-BA33-663E9B8A8E6B}"/>
              </a:ext>
            </a:extLst>
          </p:cNvPr>
          <p:cNvSpPr>
            <a:spLocks noGrp="1"/>
          </p:cNvSpPr>
          <p:nvPr>
            <p:ph sz="quarter" idx="11"/>
          </p:nvPr>
        </p:nvSpPr>
        <p:spPr>
          <a:xfrm>
            <a:off x="4733338" y="1152526"/>
            <a:ext cx="3840162" cy="2932641"/>
          </a:xfrm>
          <a:solidFill>
            <a:schemeClr val="accent2">
              <a:lumMod val="20000"/>
              <a:lumOff val="80000"/>
            </a:schemeClr>
          </a:solidFill>
        </p:spPr>
        <p:txBody>
          <a:bodyPr lIns="252000" tIns="360000" rIns="252000" bIns="360000"/>
          <a:lstStyle>
            <a:lvl1pPr marL="139700" indent="0">
              <a:buNone/>
              <a:defRPr/>
            </a:lvl1pPr>
            <a:lvl2pPr marL="596900" indent="0">
              <a:buNone/>
              <a:defRPr/>
            </a:lvl2pPr>
            <a:lvl3pPr marL="1054100" indent="0">
              <a:buNone/>
              <a:defRPr/>
            </a:lvl3pPr>
            <a:lvl4pPr marL="1511300" indent="0">
              <a:buNone/>
              <a:defRPr/>
            </a:lvl4pPr>
            <a:lvl5pPr marL="1968500" indent="0">
              <a:buNone/>
              <a:defRPr/>
            </a:lvl5pPr>
          </a:lstStyle>
          <a:p>
            <a:pPr lvl="0"/>
            <a:r>
              <a:rPr lang="sv-SE" dirty="0"/>
              <a:t>Redigera format för bakgrundstext</a:t>
            </a:r>
          </a:p>
        </p:txBody>
      </p:sp>
      <p:sp>
        <p:nvSpPr>
          <p:cNvPr id="13" name="Rubrik 3">
            <a:extLst>
              <a:ext uri="{FF2B5EF4-FFF2-40B4-BE49-F238E27FC236}">
                <a16:creationId xmlns:a16="http://schemas.microsoft.com/office/drawing/2014/main" id="{689A6066-A5C6-4041-B8C3-39E0FF4A45C0}"/>
              </a:ext>
            </a:extLst>
          </p:cNvPr>
          <p:cNvSpPr>
            <a:spLocks noGrp="1"/>
          </p:cNvSpPr>
          <p:nvPr>
            <p:ph type="title"/>
          </p:nvPr>
        </p:nvSpPr>
        <p:spPr>
          <a:xfrm>
            <a:off x="570400" y="445025"/>
            <a:ext cx="8003100" cy="572700"/>
          </a:xfrm>
        </p:spPr>
        <p:txBody>
          <a:bodyPr lIns="0" rIns="0"/>
          <a:lstStyle>
            <a:lvl1pPr>
              <a:defRPr>
                <a:solidFill>
                  <a:schemeClr val="accent5"/>
                </a:solidFill>
              </a:defRPr>
            </a:lvl1pPr>
          </a:lstStyle>
          <a:p>
            <a:r>
              <a:rPr lang="sv-SE" dirty="0"/>
              <a:t>Klicka här för att ändra mall för rubrikformat</a:t>
            </a:r>
          </a:p>
        </p:txBody>
      </p:sp>
    </p:spTree>
    <p:extLst>
      <p:ext uri="{BB962C8B-B14F-4D97-AF65-F5344CB8AC3E}">
        <p14:creationId xmlns:p14="http://schemas.microsoft.com/office/powerpoint/2010/main" val="3356441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våspalt med orange faktaruta ">
    <p:spTree>
      <p:nvGrpSpPr>
        <p:cNvPr id="1" name=""/>
        <p:cNvGrpSpPr/>
        <p:nvPr/>
      </p:nvGrpSpPr>
      <p:grpSpPr>
        <a:xfrm>
          <a:off x="0" y="0"/>
          <a:ext cx="0" cy="0"/>
          <a:chOff x="0" y="0"/>
          <a:chExt cx="0" cy="0"/>
        </a:xfrm>
      </p:grpSpPr>
      <p:sp>
        <p:nvSpPr>
          <p:cNvPr id="5" name="Platshållare för innehåll 2">
            <a:extLst>
              <a:ext uri="{FF2B5EF4-FFF2-40B4-BE49-F238E27FC236}">
                <a16:creationId xmlns:a16="http://schemas.microsoft.com/office/drawing/2014/main" id="{0E626509-823C-4745-A920-BE439DB13A8E}"/>
              </a:ext>
            </a:extLst>
          </p:cNvPr>
          <p:cNvSpPr>
            <a:spLocks noGrp="1"/>
          </p:cNvSpPr>
          <p:nvPr>
            <p:ph sz="quarter" idx="10"/>
          </p:nvPr>
        </p:nvSpPr>
        <p:spPr>
          <a:xfrm>
            <a:off x="570400" y="1152526"/>
            <a:ext cx="3840162" cy="2932641"/>
          </a:xfrm>
        </p:spPr>
        <p:txBody>
          <a:bodyPr lIns="0" tIns="90000" rIns="0" bIns="90000"/>
          <a:lstStyle>
            <a:lvl1pPr marL="139700" indent="0">
              <a:buNone/>
              <a:defRPr/>
            </a:lvl1pPr>
            <a:lvl2pPr marL="596900" indent="0">
              <a:buNone/>
              <a:defRPr/>
            </a:lvl2pPr>
            <a:lvl3pPr marL="1054100" indent="0">
              <a:buNone/>
              <a:defRPr/>
            </a:lvl3pPr>
            <a:lvl4pPr marL="1511300" indent="0">
              <a:buNone/>
              <a:defRPr/>
            </a:lvl4pPr>
            <a:lvl5pPr marL="1968500" indent="0">
              <a:buNone/>
              <a:defRPr/>
            </a:lvl5pPr>
          </a:lstStyle>
          <a:p>
            <a:pPr lvl="0"/>
            <a:r>
              <a:rPr lang="sv-SE" dirty="0"/>
              <a:t>Redigera format för bakgrundstext</a:t>
            </a:r>
          </a:p>
        </p:txBody>
      </p:sp>
      <p:sp>
        <p:nvSpPr>
          <p:cNvPr id="8" name="Platshållare för sidfot 2">
            <a:extLst>
              <a:ext uri="{FF2B5EF4-FFF2-40B4-BE49-F238E27FC236}">
                <a16:creationId xmlns:a16="http://schemas.microsoft.com/office/drawing/2014/main" id="{6469344A-BF07-4DDA-91DD-A6B6EDC7A0BD}"/>
              </a:ext>
            </a:extLst>
          </p:cNvPr>
          <p:cNvSpPr>
            <a:spLocks noGrp="1"/>
          </p:cNvSpPr>
          <p:nvPr>
            <p:ph type="ftr" sz="quarter" idx="13"/>
          </p:nvPr>
        </p:nvSpPr>
        <p:spPr>
          <a:xfrm>
            <a:off x="570650" y="4458290"/>
            <a:ext cx="3086100" cy="170528"/>
          </a:xfrm>
          <a:prstGeom prst="rect">
            <a:avLst/>
          </a:prstGeom>
        </p:spPr>
        <p:txBody>
          <a:bodyPr lIns="0"/>
          <a:lstStyle/>
          <a:p>
            <a:r>
              <a:rPr lang="sv-SE"/>
              <a:t>Reumatikerförbundet</a:t>
            </a:r>
            <a:endParaRPr lang="sv-SE" dirty="0"/>
          </a:p>
        </p:txBody>
      </p:sp>
      <p:sp>
        <p:nvSpPr>
          <p:cNvPr id="9" name="Platshållare för bildnummer 4">
            <a:extLst>
              <a:ext uri="{FF2B5EF4-FFF2-40B4-BE49-F238E27FC236}">
                <a16:creationId xmlns:a16="http://schemas.microsoft.com/office/drawing/2014/main" id="{C7268DC3-948F-45BD-83D1-E8B5DDDF71EF}"/>
              </a:ext>
            </a:extLst>
          </p:cNvPr>
          <p:cNvSpPr>
            <a:spLocks noGrp="1"/>
          </p:cNvSpPr>
          <p:nvPr>
            <p:ph type="sldNum" sz="quarter" idx="14"/>
          </p:nvPr>
        </p:nvSpPr>
        <p:spPr>
          <a:xfrm>
            <a:off x="6516100" y="4458289"/>
            <a:ext cx="2057400" cy="170528"/>
          </a:xfrm>
          <a:prstGeom prst="rect">
            <a:avLst/>
          </a:prstGeom>
        </p:spPr>
        <p:txBody>
          <a:bodyPr rIns="0"/>
          <a:lstStyle/>
          <a:p>
            <a:fld id="{C33E184C-9E29-44F3-8FBE-7184A8EC35F2}" type="slidenum">
              <a:rPr lang="sv-SE" smtClean="0"/>
              <a:t>‹#›</a:t>
            </a:fld>
            <a:endParaRPr lang="sv-SE"/>
          </a:p>
        </p:txBody>
      </p:sp>
      <p:sp>
        <p:nvSpPr>
          <p:cNvPr id="11" name="Platshållare för innehåll 2">
            <a:extLst>
              <a:ext uri="{FF2B5EF4-FFF2-40B4-BE49-F238E27FC236}">
                <a16:creationId xmlns:a16="http://schemas.microsoft.com/office/drawing/2014/main" id="{ACEAD76F-04C6-4232-BA33-663E9B8A8E6B}"/>
              </a:ext>
            </a:extLst>
          </p:cNvPr>
          <p:cNvSpPr>
            <a:spLocks noGrp="1"/>
          </p:cNvSpPr>
          <p:nvPr>
            <p:ph sz="quarter" idx="11"/>
          </p:nvPr>
        </p:nvSpPr>
        <p:spPr>
          <a:xfrm>
            <a:off x="4733338" y="1152526"/>
            <a:ext cx="3840162" cy="2932641"/>
          </a:xfrm>
          <a:solidFill>
            <a:schemeClr val="accent3">
              <a:lumMod val="20000"/>
              <a:lumOff val="80000"/>
            </a:schemeClr>
          </a:solidFill>
        </p:spPr>
        <p:txBody>
          <a:bodyPr lIns="252000" tIns="360000" rIns="252000" bIns="360000"/>
          <a:lstStyle>
            <a:lvl1pPr marL="139700" indent="0">
              <a:buNone/>
              <a:defRPr/>
            </a:lvl1pPr>
            <a:lvl2pPr marL="596900" indent="0">
              <a:buNone/>
              <a:defRPr/>
            </a:lvl2pPr>
            <a:lvl3pPr marL="1054100" indent="0">
              <a:buNone/>
              <a:defRPr/>
            </a:lvl3pPr>
            <a:lvl4pPr marL="1511300" indent="0">
              <a:buNone/>
              <a:defRPr/>
            </a:lvl4pPr>
            <a:lvl5pPr marL="1968500" indent="0">
              <a:buNone/>
              <a:defRPr/>
            </a:lvl5pPr>
          </a:lstStyle>
          <a:p>
            <a:pPr lvl="0"/>
            <a:r>
              <a:rPr lang="sv-SE" dirty="0"/>
              <a:t>Redigera format för bakgrundstext</a:t>
            </a:r>
          </a:p>
        </p:txBody>
      </p:sp>
      <p:sp>
        <p:nvSpPr>
          <p:cNvPr id="13" name="Rubrik 3">
            <a:extLst>
              <a:ext uri="{FF2B5EF4-FFF2-40B4-BE49-F238E27FC236}">
                <a16:creationId xmlns:a16="http://schemas.microsoft.com/office/drawing/2014/main" id="{689A6066-A5C6-4041-B8C3-39E0FF4A45C0}"/>
              </a:ext>
            </a:extLst>
          </p:cNvPr>
          <p:cNvSpPr>
            <a:spLocks noGrp="1"/>
          </p:cNvSpPr>
          <p:nvPr>
            <p:ph type="title"/>
          </p:nvPr>
        </p:nvSpPr>
        <p:spPr>
          <a:xfrm>
            <a:off x="570400" y="445025"/>
            <a:ext cx="8003100" cy="572700"/>
          </a:xfrm>
        </p:spPr>
        <p:txBody>
          <a:bodyPr lIns="0" rIns="0"/>
          <a:lstStyle>
            <a:lvl1pPr>
              <a:defRPr>
                <a:solidFill>
                  <a:schemeClr val="accent5"/>
                </a:solidFill>
              </a:defRPr>
            </a:lvl1pPr>
          </a:lstStyle>
          <a:p>
            <a:r>
              <a:rPr lang="sv-SE" dirty="0"/>
              <a:t>Klicka här för att ändra mall för rubrikformat</a:t>
            </a:r>
          </a:p>
        </p:txBody>
      </p:sp>
    </p:spTree>
    <p:extLst>
      <p:ext uri="{BB962C8B-B14F-4D97-AF65-F5344CB8AC3E}">
        <p14:creationId xmlns:p14="http://schemas.microsoft.com/office/powerpoint/2010/main" val="22970153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Tvåspalt med lila faktaruta ">
    <p:spTree>
      <p:nvGrpSpPr>
        <p:cNvPr id="1" name=""/>
        <p:cNvGrpSpPr/>
        <p:nvPr/>
      </p:nvGrpSpPr>
      <p:grpSpPr>
        <a:xfrm>
          <a:off x="0" y="0"/>
          <a:ext cx="0" cy="0"/>
          <a:chOff x="0" y="0"/>
          <a:chExt cx="0" cy="0"/>
        </a:xfrm>
      </p:grpSpPr>
      <p:sp>
        <p:nvSpPr>
          <p:cNvPr id="5" name="Platshållare för innehåll 2">
            <a:extLst>
              <a:ext uri="{FF2B5EF4-FFF2-40B4-BE49-F238E27FC236}">
                <a16:creationId xmlns:a16="http://schemas.microsoft.com/office/drawing/2014/main" id="{0E626509-823C-4745-A920-BE439DB13A8E}"/>
              </a:ext>
            </a:extLst>
          </p:cNvPr>
          <p:cNvSpPr>
            <a:spLocks noGrp="1"/>
          </p:cNvSpPr>
          <p:nvPr>
            <p:ph sz="quarter" idx="10"/>
          </p:nvPr>
        </p:nvSpPr>
        <p:spPr>
          <a:xfrm>
            <a:off x="570400" y="1152526"/>
            <a:ext cx="3840162" cy="2932641"/>
          </a:xfrm>
        </p:spPr>
        <p:txBody>
          <a:bodyPr lIns="0" tIns="90000" rIns="0" bIns="90000"/>
          <a:lstStyle>
            <a:lvl1pPr marL="139700" indent="0">
              <a:buNone/>
              <a:defRPr/>
            </a:lvl1pPr>
            <a:lvl2pPr marL="596900" indent="0">
              <a:buNone/>
              <a:defRPr/>
            </a:lvl2pPr>
            <a:lvl3pPr marL="1054100" indent="0">
              <a:buNone/>
              <a:defRPr/>
            </a:lvl3pPr>
            <a:lvl4pPr marL="1511300" indent="0">
              <a:buNone/>
              <a:defRPr/>
            </a:lvl4pPr>
            <a:lvl5pPr marL="1968500" indent="0">
              <a:buNone/>
              <a:defRPr/>
            </a:lvl5pPr>
          </a:lstStyle>
          <a:p>
            <a:pPr lvl="0"/>
            <a:r>
              <a:rPr lang="sv-SE" dirty="0"/>
              <a:t>Redigera format för bakgrundstext</a:t>
            </a:r>
          </a:p>
        </p:txBody>
      </p:sp>
      <p:sp>
        <p:nvSpPr>
          <p:cNvPr id="8" name="Platshållare för sidfot 2">
            <a:extLst>
              <a:ext uri="{FF2B5EF4-FFF2-40B4-BE49-F238E27FC236}">
                <a16:creationId xmlns:a16="http://schemas.microsoft.com/office/drawing/2014/main" id="{6469344A-BF07-4DDA-91DD-A6B6EDC7A0BD}"/>
              </a:ext>
            </a:extLst>
          </p:cNvPr>
          <p:cNvSpPr>
            <a:spLocks noGrp="1"/>
          </p:cNvSpPr>
          <p:nvPr>
            <p:ph type="ftr" sz="quarter" idx="13"/>
          </p:nvPr>
        </p:nvSpPr>
        <p:spPr>
          <a:xfrm>
            <a:off x="570650" y="4458290"/>
            <a:ext cx="3086100" cy="170528"/>
          </a:xfrm>
          <a:prstGeom prst="rect">
            <a:avLst/>
          </a:prstGeom>
        </p:spPr>
        <p:txBody>
          <a:bodyPr lIns="0"/>
          <a:lstStyle/>
          <a:p>
            <a:r>
              <a:rPr lang="sv-SE"/>
              <a:t>Reumatikerförbundet</a:t>
            </a:r>
            <a:endParaRPr lang="sv-SE" dirty="0"/>
          </a:p>
        </p:txBody>
      </p:sp>
      <p:sp>
        <p:nvSpPr>
          <p:cNvPr id="9" name="Platshållare för bildnummer 4">
            <a:extLst>
              <a:ext uri="{FF2B5EF4-FFF2-40B4-BE49-F238E27FC236}">
                <a16:creationId xmlns:a16="http://schemas.microsoft.com/office/drawing/2014/main" id="{C7268DC3-948F-45BD-83D1-E8B5DDDF71EF}"/>
              </a:ext>
            </a:extLst>
          </p:cNvPr>
          <p:cNvSpPr>
            <a:spLocks noGrp="1"/>
          </p:cNvSpPr>
          <p:nvPr>
            <p:ph type="sldNum" sz="quarter" idx="14"/>
          </p:nvPr>
        </p:nvSpPr>
        <p:spPr>
          <a:xfrm>
            <a:off x="6516100" y="4458289"/>
            <a:ext cx="2057400" cy="170528"/>
          </a:xfrm>
          <a:prstGeom prst="rect">
            <a:avLst/>
          </a:prstGeom>
        </p:spPr>
        <p:txBody>
          <a:bodyPr rIns="0"/>
          <a:lstStyle/>
          <a:p>
            <a:fld id="{C33E184C-9E29-44F3-8FBE-7184A8EC35F2}" type="slidenum">
              <a:rPr lang="sv-SE" smtClean="0"/>
              <a:t>‹#›</a:t>
            </a:fld>
            <a:endParaRPr lang="sv-SE"/>
          </a:p>
        </p:txBody>
      </p:sp>
      <p:sp>
        <p:nvSpPr>
          <p:cNvPr id="11" name="Platshållare för innehåll 2">
            <a:extLst>
              <a:ext uri="{FF2B5EF4-FFF2-40B4-BE49-F238E27FC236}">
                <a16:creationId xmlns:a16="http://schemas.microsoft.com/office/drawing/2014/main" id="{ACEAD76F-04C6-4232-BA33-663E9B8A8E6B}"/>
              </a:ext>
            </a:extLst>
          </p:cNvPr>
          <p:cNvSpPr>
            <a:spLocks noGrp="1"/>
          </p:cNvSpPr>
          <p:nvPr>
            <p:ph sz="quarter" idx="11"/>
          </p:nvPr>
        </p:nvSpPr>
        <p:spPr>
          <a:xfrm>
            <a:off x="4733338" y="1152526"/>
            <a:ext cx="3840162" cy="2932641"/>
          </a:xfrm>
          <a:solidFill>
            <a:schemeClr val="accent4">
              <a:lumMod val="20000"/>
              <a:lumOff val="80000"/>
            </a:schemeClr>
          </a:solidFill>
        </p:spPr>
        <p:txBody>
          <a:bodyPr lIns="252000" tIns="360000" rIns="252000" bIns="360000"/>
          <a:lstStyle>
            <a:lvl1pPr marL="139700" indent="0">
              <a:buNone/>
              <a:defRPr/>
            </a:lvl1pPr>
            <a:lvl2pPr marL="596900" indent="0">
              <a:buNone/>
              <a:defRPr/>
            </a:lvl2pPr>
            <a:lvl3pPr marL="1054100" indent="0">
              <a:buNone/>
              <a:defRPr/>
            </a:lvl3pPr>
            <a:lvl4pPr marL="1511300" indent="0">
              <a:buNone/>
              <a:defRPr/>
            </a:lvl4pPr>
            <a:lvl5pPr marL="1968500" indent="0">
              <a:buNone/>
              <a:defRPr/>
            </a:lvl5pPr>
          </a:lstStyle>
          <a:p>
            <a:pPr lvl="0"/>
            <a:r>
              <a:rPr lang="sv-SE" dirty="0"/>
              <a:t>Redigera format för bakgrundstext</a:t>
            </a:r>
          </a:p>
        </p:txBody>
      </p:sp>
      <p:sp>
        <p:nvSpPr>
          <p:cNvPr id="13" name="Rubrik 3">
            <a:extLst>
              <a:ext uri="{FF2B5EF4-FFF2-40B4-BE49-F238E27FC236}">
                <a16:creationId xmlns:a16="http://schemas.microsoft.com/office/drawing/2014/main" id="{689A6066-A5C6-4041-B8C3-39E0FF4A45C0}"/>
              </a:ext>
            </a:extLst>
          </p:cNvPr>
          <p:cNvSpPr>
            <a:spLocks noGrp="1"/>
          </p:cNvSpPr>
          <p:nvPr>
            <p:ph type="title"/>
          </p:nvPr>
        </p:nvSpPr>
        <p:spPr>
          <a:xfrm>
            <a:off x="570400" y="445025"/>
            <a:ext cx="8003100" cy="572700"/>
          </a:xfrm>
        </p:spPr>
        <p:txBody>
          <a:bodyPr lIns="0" rIns="0"/>
          <a:lstStyle>
            <a:lvl1pPr>
              <a:defRPr>
                <a:solidFill>
                  <a:schemeClr val="accent5"/>
                </a:solidFill>
              </a:defRPr>
            </a:lvl1pPr>
          </a:lstStyle>
          <a:p>
            <a:r>
              <a:rPr lang="sv-SE" dirty="0"/>
              <a:t>Klicka här för att ändra mall för rubrikformat</a:t>
            </a:r>
          </a:p>
        </p:txBody>
      </p:sp>
    </p:spTree>
    <p:extLst>
      <p:ext uri="{BB962C8B-B14F-4D97-AF65-F5344CB8AC3E}">
        <p14:creationId xmlns:p14="http://schemas.microsoft.com/office/powerpoint/2010/main" val="3266384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Ild med rubrik">
    <p:spTree>
      <p:nvGrpSpPr>
        <p:cNvPr id="1" name="Shape 11"/>
        <p:cNvGrpSpPr/>
        <p:nvPr/>
      </p:nvGrpSpPr>
      <p:grpSpPr>
        <a:xfrm>
          <a:off x="0" y="0"/>
          <a:ext cx="0" cy="0"/>
          <a:chOff x="0" y="0"/>
          <a:chExt cx="0" cy="0"/>
        </a:xfrm>
      </p:grpSpPr>
      <p:sp>
        <p:nvSpPr>
          <p:cNvPr id="6" name="Rubrik 3">
            <a:extLst>
              <a:ext uri="{FF2B5EF4-FFF2-40B4-BE49-F238E27FC236}">
                <a16:creationId xmlns:a16="http://schemas.microsoft.com/office/drawing/2014/main" id="{40F39720-F65A-41EA-94B2-5231D4C47A75}"/>
              </a:ext>
            </a:extLst>
          </p:cNvPr>
          <p:cNvSpPr>
            <a:spLocks noGrp="1"/>
          </p:cNvSpPr>
          <p:nvPr>
            <p:ph type="title"/>
          </p:nvPr>
        </p:nvSpPr>
        <p:spPr>
          <a:xfrm>
            <a:off x="570400" y="445025"/>
            <a:ext cx="8003100" cy="572700"/>
          </a:xfrm>
        </p:spPr>
        <p:txBody>
          <a:bodyPr lIns="0" rIns="0"/>
          <a:lstStyle>
            <a:lvl1pPr>
              <a:defRPr>
                <a:solidFill>
                  <a:schemeClr val="accent5"/>
                </a:solidFill>
              </a:defRPr>
            </a:lvl1pPr>
          </a:lstStyle>
          <a:p>
            <a:r>
              <a:rPr lang="sv-SE" dirty="0"/>
              <a:t>Klicka här för att ändra mall för rubrikformat</a:t>
            </a:r>
          </a:p>
        </p:txBody>
      </p:sp>
      <p:sp>
        <p:nvSpPr>
          <p:cNvPr id="7" name="Platshållare för sidfot 2">
            <a:extLst>
              <a:ext uri="{FF2B5EF4-FFF2-40B4-BE49-F238E27FC236}">
                <a16:creationId xmlns:a16="http://schemas.microsoft.com/office/drawing/2014/main" id="{348745C6-0BF5-41FD-BAA2-BF9576CF40F4}"/>
              </a:ext>
            </a:extLst>
          </p:cNvPr>
          <p:cNvSpPr>
            <a:spLocks noGrp="1"/>
          </p:cNvSpPr>
          <p:nvPr>
            <p:ph type="ftr" sz="quarter" idx="13"/>
          </p:nvPr>
        </p:nvSpPr>
        <p:spPr>
          <a:xfrm>
            <a:off x="570650" y="4458290"/>
            <a:ext cx="3086100" cy="170528"/>
          </a:xfrm>
          <a:prstGeom prst="rect">
            <a:avLst/>
          </a:prstGeom>
        </p:spPr>
        <p:txBody>
          <a:bodyPr lIns="0"/>
          <a:lstStyle/>
          <a:p>
            <a:r>
              <a:rPr lang="sv-SE"/>
              <a:t>Reumatikerförbundet</a:t>
            </a:r>
            <a:endParaRPr lang="sv-SE" dirty="0"/>
          </a:p>
        </p:txBody>
      </p:sp>
      <p:sp>
        <p:nvSpPr>
          <p:cNvPr id="8" name="Platshållare för bildnummer 4">
            <a:extLst>
              <a:ext uri="{FF2B5EF4-FFF2-40B4-BE49-F238E27FC236}">
                <a16:creationId xmlns:a16="http://schemas.microsoft.com/office/drawing/2014/main" id="{B96A0DF9-F561-4F82-AC82-120B17803483}"/>
              </a:ext>
            </a:extLst>
          </p:cNvPr>
          <p:cNvSpPr>
            <a:spLocks noGrp="1"/>
          </p:cNvSpPr>
          <p:nvPr>
            <p:ph type="sldNum" sz="quarter" idx="14"/>
          </p:nvPr>
        </p:nvSpPr>
        <p:spPr>
          <a:xfrm>
            <a:off x="6516100" y="4458289"/>
            <a:ext cx="2057400" cy="170528"/>
          </a:xfrm>
          <a:prstGeom prst="rect">
            <a:avLst/>
          </a:prstGeom>
        </p:spPr>
        <p:txBody>
          <a:bodyPr rIns="0"/>
          <a:lstStyle/>
          <a:p>
            <a:fld id="{C33E184C-9E29-44F3-8FBE-7184A8EC35F2}" type="slidenum">
              <a:rPr lang="sv-SE" smtClean="0"/>
              <a:t>‹#›</a:t>
            </a:fld>
            <a:endParaRPr lang="sv-SE"/>
          </a:p>
        </p:txBody>
      </p:sp>
      <p:sp>
        <p:nvSpPr>
          <p:cNvPr id="9" name="Platshållare för bild 5">
            <a:extLst>
              <a:ext uri="{FF2B5EF4-FFF2-40B4-BE49-F238E27FC236}">
                <a16:creationId xmlns:a16="http://schemas.microsoft.com/office/drawing/2014/main" id="{F8ABB57F-9902-4D83-B265-2D107F2DD459}"/>
              </a:ext>
            </a:extLst>
          </p:cNvPr>
          <p:cNvSpPr>
            <a:spLocks noGrp="1"/>
          </p:cNvSpPr>
          <p:nvPr>
            <p:ph type="pic" sz="quarter" idx="15"/>
          </p:nvPr>
        </p:nvSpPr>
        <p:spPr>
          <a:xfrm>
            <a:off x="570400" y="1152526"/>
            <a:ext cx="8003099" cy="2932642"/>
          </a:xfrm>
        </p:spPr>
        <p:txBody>
          <a:bodyPr/>
          <a:lstStyle>
            <a:lvl1pPr marL="139700" indent="0">
              <a:buNone/>
              <a:defRPr/>
            </a:lvl1pPr>
          </a:lstStyle>
          <a:p>
            <a:endParaRPr lang="sv-SE" dirty="0"/>
          </a:p>
        </p:txBody>
      </p:sp>
    </p:spTree>
    <p:extLst>
      <p:ext uri="{BB962C8B-B14F-4D97-AF65-F5344CB8AC3E}">
        <p14:creationId xmlns:p14="http://schemas.microsoft.com/office/powerpoint/2010/main" val="1448122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elbild">
    <p:spTree>
      <p:nvGrpSpPr>
        <p:cNvPr id="1" name="Shape 11"/>
        <p:cNvGrpSpPr/>
        <p:nvPr/>
      </p:nvGrpSpPr>
      <p:grpSpPr>
        <a:xfrm>
          <a:off x="0" y="0"/>
          <a:ext cx="0" cy="0"/>
          <a:chOff x="0" y="0"/>
          <a:chExt cx="0" cy="0"/>
        </a:xfrm>
      </p:grpSpPr>
      <p:sp>
        <p:nvSpPr>
          <p:cNvPr id="9" name="Platshållare för bild 5">
            <a:extLst>
              <a:ext uri="{FF2B5EF4-FFF2-40B4-BE49-F238E27FC236}">
                <a16:creationId xmlns:a16="http://schemas.microsoft.com/office/drawing/2014/main" id="{F8ABB57F-9902-4D83-B265-2D107F2DD459}"/>
              </a:ext>
            </a:extLst>
          </p:cNvPr>
          <p:cNvSpPr>
            <a:spLocks noGrp="1"/>
          </p:cNvSpPr>
          <p:nvPr>
            <p:ph type="pic" sz="quarter" idx="15"/>
          </p:nvPr>
        </p:nvSpPr>
        <p:spPr>
          <a:xfrm>
            <a:off x="0" y="0"/>
            <a:ext cx="9144000" cy="5143500"/>
          </a:xfrm>
        </p:spPr>
        <p:txBody>
          <a:bodyPr/>
          <a:lstStyle>
            <a:lvl1pPr marL="139700" indent="0">
              <a:buNone/>
              <a:defRPr/>
            </a:lvl1pPr>
          </a:lstStyle>
          <a:p>
            <a:endParaRPr lang="sv-SE" dirty="0"/>
          </a:p>
        </p:txBody>
      </p:sp>
    </p:spTree>
    <p:extLst>
      <p:ext uri="{BB962C8B-B14F-4D97-AF65-F5344CB8AC3E}">
        <p14:creationId xmlns:p14="http://schemas.microsoft.com/office/powerpoint/2010/main" val="3080831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istasida">
    <p:bg>
      <p:bgPr>
        <a:solidFill>
          <a:schemeClr val="accent5"/>
        </a:solidFill>
        <a:effectLst/>
      </p:bgPr>
    </p:bg>
    <p:spTree>
      <p:nvGrpSpPr>
        <p:cNvPr id="1" name="Shape 17"/>
        <p:cNvGrpSpPr/>
        <p:nvPr/>
      </p:nvGrpSpPr>
      <p:grpSpPr>
        <a:xfrm>
          <a:off x="0" y="0"/>
          <a:ext cx="0" cy="0"/>
          <a:chOff x="0" y="0"/>
          <a:chExt cx="0" cy="0"/>
        </a:xfrm>
      </p:grpSpPr>
      <p:sp>
        <p:nvSpPr>
          <p:cNvPr id="18" name="Shape 18"/>
          <p:cNvSpPr txBox="1"/>
          <p:nvPr/>
        </p:nvSpPr>
        <p:spPr>
          <a:xfrm>
            <a:off x="570350" y="1010947"/>
            <a:ext cx="8003100" cy="18801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sv" sz="4800" b="1" dirty="0">
                <a:solidFill>
                  <a:schemeClr val="bg1"/>
                </a:solidFill>
                <a:latin typeface="Source Sans Pro"/>
                <a:ea typeface="Source Sans Pro"/>
                <a:cs typeface="Source Sans Pro"/>
                <a:sym typeface="Source Sans Pro"/>
              </a:rPr>
              <a:t>Tack!</a:t>
            </a:r>
            <a:endParaRPr sz="4800" b="1" dirty="0">
              <a:solidFill>
                <a:schemeClr val="bg1"/>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887058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name="simple-light-2">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570400" y="445025"/>
            <a:ext cx="8003100" cy="572700"/>
          </a:xfrm>
          <a:prstGeom prst="rect">
            <a:avLst/>
          </a:prstGeom>
          <a:noFill/>
          <a:ln>
            <a:noFill/>
          </a:ln>
        </p:spPr>
        <p:txBody>
          <a:bodyPr spcFirstLastPara="1" wrap="square" lIns="0" tIns="91425" rIns="0" bIns="91425" anchor="t" anchorCtr="0"/>
          <a:lstStyle>
            <a:lvl1pPr lvl="0">
              <a:spcBef>
                <a:spcPts val="0"/>
              </a:spcBef>
              <a:spcAft>
                <a:spcPts val="0"/>
              </a:spcAft>
              <a:buSzPts val="2400"/>
              <a:buFont typeface="Source Sans Pro"/>
              <a:buNone/>
              <a:defRPr sz="2400" b="1">
                <a:latin typeface="Source Sans Pro"/>
                <a:ea typeface="Source Sans Pro"/>
                <a:cs typeface="Source Sans Pro"/>
                <a:sym typeface="Source Sans Pro"/>
              </a:defRPr>
            </a:lvl1pPr>
            <a:lvl2pPr lvl="1">
              <a:spcBef>
                <a:spcPts val="0"/>
              </a:spcBef>
              <a:spcAft>
                <a:spcPts val="0"/>
              </a:spcAft>
              <a:buSzPts val="2400"/>
              <a:buFont typeface="Source Sans Pro"/>
              <a:buNone/>
              <a:defRPr sz="2400" b="1">
                <a:latin typeface="Source Sans Pro"/>
                <a:ea typeface="Source Sans Pro"/>
                <a:cs typeface="Source Sans Pro"/>
                <a:sym typeface="Source Sans Pro"/>
              </a:defRPr>
            </a:lvl2pPr>
            <a:lvl3pPr lvl="2">
              <a:spcBef>
                <a:spcPts val="0"/>
              </a:spcBef>
              <a:spcAft>
                <a:spcPts val="0"/>
              </a:spcAft>
              <a:buSzPts val="2400"/>
              <a:buFont typeface="Source Sans Pro"/>
              <a:buNone/>
              <a:defRPr sz="2400" b="1">
                <a:latin typeface="Source Sans Pro"/>
                <a:ea typeface="Source Sans Pro"/>
                <a:cs typeface="Source Sans Pro"/>
                <a:sym typeface="Source Sans Pro"/>
              </a:defRPr>
            </a:lvl3pPr>
            <a:lvl4pPr lvl="3">
              <a:spcBef>
                <a:spcPts val="0"/>
              </a:spcBef>
              <a:spcAft>
                <a:spcPts val="0"/>
              </a:spcAft>
              <a:buSzPts val="2400"/>
              <a:buFont typeface="Source Sans Pro"/>
              <a:buNone/>
              <a:defRPr sz="2400" b="1">
                <a:latin typeface="Source Sans Pro"/>
                <a:ea typeface="Source Sans Pro"/>
                <a:cs typeface="Source Sans Pro"/>
                <a:sym typeface="Source Sans Pro"/>
              </a:defRPr>
            </a:lvl4pPr>
            <a:lvl5pPr lvl="4">
              <a:spcBef>
                <a:spcPts val="0"/>
              </a:spcBef>
              <a:spcAft>
                <a:spcPts val="0"/>
              </a:spcAft>
              <a:buSzPts val="2400"/>
              <a:buFont typeface="Source Sans Pro"/>
              <a:buNone/>
              <a:defRPr sz="2400" b="1">
                <a:latin typeface="Source Sans Pro"/>
                <a:ea typeface="Source Sans Pro"/>
                <a:cs typeface="Source Sans Pro"/>
                <a:sym typeface="Source Sans Pro"/>
              </a:defRPr>
            </a:lvl5pPr>
            <a:lvl6pPr lvl="5">
              <a:spcBef>
                <a:spcPts val="0"/>
              </a:spcBef>
              <a:spcAft>
                <a:spcPts val="0"/>
              </a:spcAft>
              <a:buSzPts val="2400"/>
              <a:buFont typeface="Source Sans Pro"/>
              <a:buNone/>
              <a:defRPr sz="2400" b="1">
                <a:latin typeface="Source Sans Pro"/>
                <a:ea typeface="Source Sans Pro"/>
                <a:cs typeface="Source Sans Pro"/>
                <a:sym typeface="Source Sans Pro"/>
              </a:defRPr>
            </a:lvl6pPr>
            <a:lvl7pPr lvl="6">
              <a:spcBef>
                <a:spcPts val="0"/>
              </a:spcBef>
              <a:spcAft>
                <a:spcPts val="0"/>
              </a:spcAft>
              <a:buSzPts val="2400"/>
              <a:buFont typeface="Source Sans Pro"/>
              <a:buNone/>
              <a:defRPr sz="2400" b="1">
                <a:latin typeface="Source Sans Pro"/>
                <a:ea typeface="Source Sans Pro"/>
                <a:cs typeface="Source Sans Pro"/>
                <a:sym typeface="Source Sans Pro"/>
              </a:defRPr>
            </a:lvl7pPr>
            <a:lvl8pPr lvl="7">
              <a:spcBef>
                <a:spcPts val="0"/>
              </a:spcBef>
              <a:spcAft>
                <a:spcPts val="0"/>
              </a:spcAft>
              <a:buSzPts val="2400"/>
              <a:buFont typeface="Source Sans Pro"/>
              <a:buNone/>
              <a:defRPr sz="2400" b="1">
                <a:latin typeface="Source Sans Pro"/>
                <a:ea typeface="Source Sans Pro"/>
                <a:cs typeface="Source Sans Pro"/>
                <a:sym typeface="Source Sans Pro"/>
              </a:defRPr>
            </a:lvl8pPr>
            <a:lvl9pPr lvl="8">
              <a:spcBef>
                <a:spcPts val="0"/>
              </a:spcBef>
              <a:spcAft>
                <a:spcPts val="0"/>
              </a:spcAft>
              <a:buSzPts val="2400"/>
              <a:buFont typeface="Source Sans Pro"/>
              <a:buNone/>
              <a:defRPr sz="2400" b="1">
                <a:latin typeface="Source Sans Pro"/>
                <a:ea typeface="Source Sans Pro"/>
                <a:cs typeface="Source Sans Pro"/>
                <a:sym typeface="Source Sans Pro"/>
              </a:defRPr>
            </a:lvl9pPr>
          </a:lstStyle>
          <a:p>
            <a:endParaRPr dirty="0"/>
          </a:p>
        </p:txBody>
      </p:sp>
      <p:sp>
        <p:nvSpPr>
          <p:cNvPr id="7" name="Shape 7"/>
          <p:cNvSpPr txBox="1">
            <a:spLocks noGrp="1"/>
          </p:cNvSpPr>
          <p:nvPr>
            <p:ph type="body" idx="1"/>
          </p:nvPr>
        </p:nvSpPr>
        <p:spPr>
          <a:xfrm>
            <a:off x="570650" y="1152475"/>
            <a:ext cx="8002800" cy="2932641"/>
          </a:xfrm>
          <a:prstGeom prst="rect">
            <a:avLst/>
          </a:prstGeom>
          <a:noFill/>
          <a:ln>
            <a:noFill/>
          </a:ln>
        </p:spPr>
        <p:txBody>
          <a:bodyPr spcFirstLastPara="1" wrap="square" lIns="91425" tIns="91425" rIns="91425" bIns="91425" anchor="t" anchorCtr="0"/>
          <a:lstStyle>
            <a:lvl1pPr marL="457200" lvl="0" indent="-317500">
              <a:lnSpc>
                <a:spcPct val="115000"/>
              </a:lnSpc>
              <a:spcBef>
                <a:spcPts val="0"/>
              </a:spcBef>
              <a:spcAft>
                <a:spcPts val="0"/>
              </a:spcAft>
              <a:buSzPts val="1400"/>
              <a:buFont typeface="Source Sans Pro"/>
              <a:buChar char="●"/>
              <a:defRPr>
                <a:latin typeface="Source Sans Pro"/>
                <a:ea typeface="Source Sans Pro"/>
                <a:cs typeface="Source Sans Pro"/>
                <a:sym typeface="Source Sans Pro"/>
              </a:defRPr>
            </a:lvl1pPr>
            <a:lvl2pPr marL="914400" lvl="1" indent="-317500">
              <a:lnSpc>
                <a:spcPct val="115000"/>
              </a:lnSpc>
              <a:spcBef>
                <a:spcPts val="1600"/>
              </a:spcBef>
              <a:spcAft>
                <a:spcPts val="0"/>
              </a:spcAft>
              <a:buSzPts val="1400"/>
              <a:buFont typeface="Source Sans Pro"/>
              <a:buChar char="○"/>
              <a:defRPr>
                <a:latin typeface="Source Sans Pro"/>
                <a:ea typeface="Source Sans Pro"/>
                <a:cs typeface="Source Sans Pro"/>
                <a:sym typeface="Source Sans Pro"/>
              </a:defRPr>
            </a:lvl2pPr>
            <a:lvl3pPr marL="1371600" lvl="2" indent="-317500">
              <a:lnSpc>
                <a:spcPct val="115000"/>
              </a:lnSpc>
              <a:spcBef>
                <a:spcPts val="1600"/>
              </a:spcBef>
              <a:spcAft>
                <a:spcPts val="0"/>
              </a:spcAft>
              <a:buSzPts val="1400"/>
              <a:buFont typeface="Source Sans Pro"/>
              <a:buChar char="■"/>
              <a:defRPr>
                <a:latin typeface="Source Sans Pro"/>
                <a:ea typeface="Source Sans Pro"/>
                <a:cs typeface="Source Sans Pro"/>
                <a:sym typeface="Source Sans Pro"/>
              </a:defRPr>
            </a:lvl3pPr>
            <a:lvl4pPr marL="1828800" lvl="3" indent="-317500">
              <a:lnSpc>
                <a:spcPct val="115000"/>
              </a:lnSpc>
              <a:spcBef>
                <a:spcPts val="1600"/>
              </a:spcBef>
              <a:spcAft>
                <a:spcPts val="0"/>
              </a:spcAft>
              <a:buSzPts val="1400"/>
              <a:buFont typeface="Source Sans Pro"/>
              <a:buChar char="●"/>
              <a:defRPr>
                <a:latin typeface="Source Sans Pro"/>
                <a:ea typeface="Source Sans Pro"/>
                <a:cs typeface="Source Sans Pro"/>
                <a:sym typeface="Source Sans Pro"/>
              </a:defRPr>
            </a:lvl4pPr>
            <a:lvl5pPr marL="2286000" lvl="4" indent="-317500">
              <a:lnSpc>
                <a:spcPct val="115000"/>
              </a:lnSpc>
              <a:spcBef>
                <a:spcPts val="1600"/>
              </a:spcBef>
              <a:spcAft>
                <a:spcPts val="0"/>
              </a:spcAft>
              <a:buSzPts val="1400"/>
              <a:buFont typeface="Source Sans Pro"/>
              <a:buChar char="○"/>
              <a:defRPr>
                <a:latin typeface="Source Sans Pro"/>
                <a:ea typeface="Source Sans Pro"/>
                <a:cs typeface="Source Sans Pro"/>
                <a:sym typeface="Source Sans Pro"/>
              </a:defRPr>
            </a:lvl5pPr>
            <a:lvl6pPr marL="2743200" lvl="5" indent="-317500">
              <a:lnSpc>
                <a:spcPct val="115000"/>
              </a:lnSpc>
              <a:spcBef>
                <a:spcPts val="1600"/>
              </a:spcBef>
              <a:spcAft>
                <a:spcPts val="0"/>
              </a:spcAft>
              <a:buSzPts val="1400"/>
              <a:buFont typeface="Source Sans Pro"/>
              <a:buChar char="■"/>
              <a:defRPr>
                <a:latin typeface="Source Sans Pro"/>
                <a:ea typeface="Source Sans Pro"/>
                <a:cs typeface="Source Sans Pro"/>
                <a:sym typeface="Source Sans Pro"/>
              </a:defRPr>
            </a:lvl6pPr>
            <a:lvl7pPr marL="3200400" lvl="6" indent="-317500">
              <a:lnSpc>
                <a:spcPct val="115000"/>
              </a:lnSpc>
              <a:spcBef>
                <a:spcPts val="1600"/>
              </a:spcBef>
              <a:spcAft>
                <a:spcPts val="0"/>
              </a:spcAft>
              <a:buSzPts val="1400"/>
              <a:buFont typeface="Source Sans Pro"/>
              <a:buChar char="●"/>
              <a:defRPr>
                <a:latin typeface="Source Sans Pro"/>
                <a:ea typeface="Source Sans Pro"/>
                <a:cs typeface="Source Sans Pro"/>
                <a:sym typeface="Source Sans Pro"/>
              </a:defRPr>
            </a:lvl7pPr>
            <a:lvl8pPr marL="3657600" lvl="7" indent="-317500">
              <a:lnSpc>
                <a:spcPct val="115000"/>
              </a:lnSpc>
              <a:spcBef>
                <a:spcPts val="1600"/>
              </a:spcBef>
              <a:spcAft>
                <a:spcPts val="0"/>
              </a:spcAft>
              <a:buSzPts val="1400"/>
              <a:buFont typeface="Source Sans Pro"/>
              <a:buChar char="○"/>
              <a:defRPr>
                <a:latin typeface="Source Sans Pro"/>
                <a:ea typeface="Source Sans Pro"/>
                <a:cs typeface="Source Sans Pro"/>
                <a:sym typeface="Source Sans Pro"/>
              </a:defRPr>
            </a:lvl8pPr>
            <a:lvl9pPr marL="4114800" lvl="8" indent="-317500">
              <a:lnSpc>
                <a:spcPct val="115000"/>
              </a:lnSpc>
              <a:spcBef>
                <a:spcPts val="1600"/>
              </a:spcBef>
              <a:spcAft>
                <a:spcPts val="1600"/>
              </a:spcAft>
              <a:buSzPts val="1400"/>
              <a:buFont typeface="Source Sans Pro"/>
              <a:buChar char="■"/>
              <a:defRPr>
                <a:latin typeface="Source Sans Pro"/>
                <a:ea typeface="Source Sans Pro"/>
                <a:cs typeface="Source Sans Pro"/>
                <a:sym typeface="Source Sans Pro"/>
              </a:defRPr>
            </a:lvl9pPr>
          </a:lstStyle>
          <a:p>
            <a:endParaRPr dirty="0"/>
          </a:p>
        </p:txBody>
      </p:sp>
      <p:sp>
        <p:nvSpPr>
          <p:cNvPr id="5" name="Platshållare för sidfot 4">
            <a:extLst>
              <a:ext uri="{FF2B5EF4-FFF2-40B4-BE49-F238E27FC236}">
                <a16:creationId xmlns:a16="http://schemas.microsoft.com/office/drawing/2014/main" id="{0FC99632-7C68-419C-B0DA-4763935B0BC3}"/>
              </a:ext>
            </a:extLst>
          </p:cNvPr>
          <p:cNvSpPr>
            <a:spLocks noGrp="1"/>
          </p:cNvSpPr>
          <p:nvPr>
            <p:ph type="ftr" sz="quarter" idx="3"/>
          </p:nvPr>
        </p:nvSpPr>
        <p:spPr>
          <a:xfrm>
            <a:off x="570650" y="4458290"/>
            <a:ext cx="3086100" cy="170528"/>
          </a:xfrm>
          <a:prstGeom prst="rect">
            <a:avLst/>
          </a:prstGeom>
        </p:spPr>
        <p:txBody>
          <a:bodyPr vert="horz" lIns="0" tIns="45720" rIns="91440" bIns="45720" rtlCol="0" anchor="ctr"/>
          <a:lstStyle>
            <a:lvl1pPr algn="l">
              <a:defRPr sz="800">
                <a:solidFill>
                  <a:schemeClr val="tx1"/>
                </a:solidFill>
                <a:latin typeface="+mj-lt"/>
              </a:defRPr>
            </a:lvl1pPr>
          </a:lstStyle>
          <a:p>
            <a:r>
              <a:rPr lang="sv-SE" dirty="0"/>
              <a:t>Reumatikerförbundet</a:t>
            </a:r>
          </a:p>
        </p:txBody>
      </p:sp>
      <p:sp>
        <p:nvSpPr>
          <p:cNvPr id="8" name="Platshållare för bildnummer 5">
            <a:extLst>
              <a:ext uri="{FF2B5EF4-FFF2-40B4-BE49-F238E27FC236}">
                <a16:creationId xmlns:a16="http://schemas.microsoft.com/office/drawing/2014/main" id="{CA990386-65FC-4CF5-85D8-6A61377174F0}"/>
              </a:ext>
            </a:extLst>
          </p:cNvPr>
          <p:cNvSpPr>
            <a:spLocks noGrp="1"/>
          </p:cNvSpPr>
          <p:nvPr>
            <p:ph type="sldNum" sz="quarter" idx="4"/>
          </p:nvPr>
        </p:nvSpPr>
        <p:spPr>
          <a:xfrm>
            <a:off x="6516100" y="4458289"/>
            <a:ext cx="2057400" cy="170528"/>
          </a:xfrm>
          <a:prstGeom prst="rect">
            <a:avLst/>
          </a:prstGeom>
        </p:spPr>
        <p:txBody>
          <a:bodyPr vert="horz" lIns="91440" tIns="45720" rIns="0" bIns="45720" rtlCol="0" anchor="ctr"/>
          <a:lstStyle>
            <a:lvl1pPr algn="r">
              <a:defRPr sz="800">
                <a:solidFill>
                  <a:schemeClr val="tx1"/>
                </a:solidFill>
                <a:latin typeface="+mj-lt"/>
              </a:defRPr>
            </a:lvl1pPr>
          </a:lstStyle>
          <a:p>
            <a:fld id="{C33E184C-9E29-44F3-8FBE-7184A8EC35F2}" type="slidenum">
              <a:rPr lang="sv-SE" smtClean="0"/>
              <a:pPr/>
              <a:t>‹#›</a:t>
            </a:fld>
            <a:endParaRPr lang="sv-SE"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9" r:id="rId8"/>
    <p:sldLayoutId id="2147483670" r:id="rId9"/>
    <p:sldLayoutId id="2147483671" r:id="rId10"/>
    <p:sldLayoutId id="2147483666" r:id="rId11"/>
    <p:sldLayoutId id="2147483668" r:id="rId12"/>
    <p:sldLayoutId id="2147483667" r:id="rId13"/>
  </p:sldLayoutIdLst>
  <p:hf hd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None/>
        <a:defRPr sz="1400" b="0" i="0" u="none" strike="noStrike" cap="none">
          <a:solidFill>
            <a:schemeClr val="accent5"/>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4878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AE6EC68-9756-43C8-AFF0-6E570C0121E7}"/>
              </a:ext>
            </a:extLst>
          </p:cNvPr>
          <p:cNvSpPr>
            <a:spLocks noGrp="1"/>
          </p:cNvSpPr>
          <p:nvPr>
            <p:ph type="ctrTitle"/>
          </p:nvPr>
        </p:nvSpPr>
        <p:spPr/>
        <p:txBody>
          <a:bodyPr/>
          <a:lstStyle/>
          <a:p>
            <a:r>
              <a:rPr lang="sv-SE" dirty="0"/>
              <a:t>Rubrik</a:t>
            </a:r>
          </a:p>
        </p:txBody>
      </p:sp>
      <p:sp>
        <p:nvSpPr>
          <p:cNvPr id="3" name="Underrubrik 2">
            <a:extLst>
              <a:ext uri="{FF2B5EF4-FFF2-40B4-BE49-F238E27FC236}">
                <a16:creationId xmlns:a16="http://schemas.microsoft.com/office/drawing/2014/main" id="{9DAB25D4-905A-49E8-9EB1-B576BF8BA846}"/>
              </a:ext>
            </a:extLst>
          </p:cNvPr>
          <p:cNvSpPr>
            <a:spLocks noGrp="1"/>
          </p:cNvSpPr>
          <p:nvPr>
            <p:ph type="subTitle" idx="1"/>
          </p:nvPr>
        </p:nvSpPr>
        <p:spPr/>
        <p:txBody>
          <a:bodyPr/>
          <a:lstStyle/>
          <a:p>
            <a:r>
              <a:rPr lang="sv-SE" dirty="0"/>
              <a:t>Underrubrik</a:t>
            </a:r>
          </a:p>
        </p:txBody>
      </p:sp>
      <p:sp>
        <p:nvSpPr>
          <p:cNvPr id="4" name="Platshållare för sidfot 3">
            <a:extLst>
              <a:ext uri="{FF2B5EF4-FFF2-40B4-BE49-F238E27FC236}">
                <a16:creationId xmlns:a16="http://schemas.microsoft.com/office/drawing/2014/main" id="{0D0B9D29-D52F-41A9-99FF-C99B905C353A}"/>
              </a:ext>
            </a:extLst>
          </p:cNvPr>
          <p:cNvSpPr>
            <a:spLocks noGrp="1"/>
          </p:cNvSpPr>
          <p:nvPr>
            <p:ph type="ftr" sz="quarter" idx="13"/>
          </p:nvPr>
        </p:nvSpPr>
        <p:spPr/>
        <p:txBody>
          <a:bodyPr/>
          <a:lstStyle/>
          <a:p>
            <a:r>
              <a:rPr lang="sv-SE"/>
              <a:t>Reumatikerförbundet</a:t>
            </a:r>
            <a:endParaRPr lang="sv-SE" dirty="0"/>
          </a:p>
        </p:txBody>
      </p:sp>
      <p:sp>
        <p:nvSpPr>
          <p:cNvPr id="5" name="Platshållare för bildnummer 4">
            <a:extLst>
              <a:ext uri="{FF2B5EF4-FFF2-40B4-BE49-F238E27FC236}">
                <a16:creationId xmlns:a16="http://schemas.microsoft.com/office/drawing/2014/main" id="{8BE294DE-7275-466D-BB2D-E0E18879B6DA}"/>
              </a:ext>
            </a:extLst>
          </p:cNvPr>
          <p:cNvSpPr>
            <a:spLocks noGrp="1"/>
          </p:cNvSpPr>
          <p:nvPr>
            <p:ph type="sldNum" sz="quarter" idx="14"/>
          </p:nvPr>
        </p:nvSpPr>
        <p:spPr/>
        <p:txBody>
          <a:bodyPr/>
          <a:lstStyle/>
          <a:p>
            <a:fld id="{C33E184C-9E29-44F3-8FBE-7184A8EC35F2}" type="slidenum">
              <a:rPr lang="sv-SE" smtClean="0"/>
              <a:pPr/>
              <a:t>2</a:t>
            </a:fld>
            <a:endParaRPr lang="sv-SE" dirty="0"/>
          </a:p>
        </p:txBody>
      </p:sp>
    </p:spTree>
    <p:extLst>
      <p:ext uri="{BB962C8B-B14F-4D97-AF65-F5344CB8AC3E}">
        <p14:creationId xmlns:p14="http://schemas.microsoft.com/office/powerpoint/2010/main" val="2266619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innehåll 1">
            <a:extLst>
              <a:ext uri="{FF2B5EF4-FFF2-40B4-BE49-F238E27FC236}">
                <a16:creationId xmlns:a16="http://schemas.microsoft.com/office/drawing/2014/main" id="{FE4AB8F5-FD39-4F63-BE35-F122EA8A0D7B}"/>
              </a:ext>
            </a:extLst>
          </p:cNvPr>
          <p:cNvSpPr>
            <a:spLocks noGrp="1"/>
          </p:cNvSpPr>
          <p:nvPr>
            <p:ph sz="quarter" idx="10"/>
          </p:nvPr>
        </p:nvSpPr>
        <p:spPr/>
        <p:txBody>
          <a:bodyPr/>
          <a:lstStyle/>
          <a:p>
            <a:pPr lvl="0"/>
            <a:r>
              <a:rPr lang="sv" dirty="0"/>
              <a:t>Lorem ipsum dolor sit </a:t>
            </a:r>
            <a:r>
              <a:rPr lang="sv" dirty="0">
                <a:solidFill>
                  <a:schemeClr val="tx1"/>
                </a:solidFill>
              </a:rPr>
              <a:t>amet, consectetur </a:t>
            </a:r>
            <a:r>
              <a:rPr lang="sv" dirty="0"/>
              <a:t>adipiscing elit, sed do eiusmod tempor incididunt ut labore et dolore magna aliqua. </a:t>
            </a:r>
            <a:endParaRPr lang="sv-SE" dirty="0"/>
          </a:p>
          <a:p>
            <a:pPr lvl="0"/>
            <a:endParaRPr lang="sv-SE" dirty="0"/>
          </a:p>
          <a:p>
            <a:pPr lvl="0"/>
            <a:r>
              <a:rPr lang="sv" dirty="0"/>
              <a:t>Ut enim ad minim veniam, quis nostrud exercitation ullamco laboris nisi ut aliquip ex ea commodo consequat. Duis aute irure dolor in reprehenderit in voluptate velit esse cillum dolore eu fugiat nulla pariatur. </a:t>
            </a:r>
          </a:p>
        </p:txBody>
      </p:sp>
      <p:sp>
        <p:nvSpPr>
          <p:cNvPr id="3" name="Rubrik 2">
            <a:extLst>
              <a:ext uri="{FF2B5EF4-FFF2-40B4-BE49-F238E27FC236}">
                <a16:creationId xmlns:a16="http://schemas.microsoft.com/office/drawing/2014/main" id="{C0ED63A1-4E53-4074-A66C-9194F100907B}"/>
              </a:ext>
            </a:extLst>
          </p:cNvPr>
          <p:cNvSpPr>
            <a:spLocks noGrp="1"/>
          </p:cNvSpPr>
          <p:nvPr>
            <p:ph type="title"/>
          </p:nvPr>
        </p:nvSpPr>
        <p:spPr/>
        <p:txBody>
          <a:bodyPr/>
          <a:lstStyle/>
          <a:p>
            <a:r>
              <a:rPr lang="sv-SE" dirty="0"/>
              <a:t>Rubrik</a:t>
            </a:r>
          </a:p>
        </p:txBody>
      </p:sp>
      <p:pic>
        <p:nvPicPr>
          <p:cNvPr id="24" name="Platshållare för innehåll 23">
            <a:extLst>
              <a:ext uri="{FF2B5EF4-FFF2-40B4-BE49-F238E27FC236}">
                <a16:creationId xmlns:a16="http://schemas.microsoft.com/office/drawing/2014/main" id="{B2A356B0-3F0E-4965-A4EC-D07AA0A8A875}"/>
              </a:ext>
            </a:extLst>
          </p:cNvPr>
          <p:cNvPicPr>
            <a:picLocks noGrp="1" noChangeAspect="1"/>
          </p:cNvPicPr>
          <p:nvPr>
            <p:ph sz="quarter" idx="11"/>
          </p:nvPr>
        </p:nvPicPr>
        <p:blipFill>
          <a:blip r:embed="rId2"/>
          <a:stretch>
            <a:fillRect/>
          </a:stretch>
        </p:blipFill>
        <p:spPr>
          <a:xfrm>
            <a:off x="5174480" y="1152525"/>
            <a:ext cx="2959053" cy="2932113"/>
          </a:xfrm>
        </p:spPr>
      </p:pic>
      <p:sp>
        <p:nvSpPr>
          <p:cNvPr id="5" name="Platshållare för sidfot 4">
            <a:extLst>
              <a:ext uri="{FF2B5EF4-FFF2-40B4-BE49-F238E27FC236}">
                <a16:creationId xmlns:a16="http://schemas.microsoft.com/office/drawing/2014/main" id="{89FF7FDA-4484-4EBA-A394-3E7A9A1545B1}"/>
              </a:ext>
            </a:extLst>
          </p:cNvPr>
          <p:cNvSpPr>
            <a:spLocks noGrp="1"/>
          </p:cNvSpPr>
          <p:nvPr>
            <p:ph type="ftr" sz="quarter" idx="13"/>
          </p:nvPr>
        </p:nvSpPr>
        <p:spPr/>
        <p:txBody>
          <a:bodyPr/>
          <a:lstStyle/>
          <a:p>
            <a:r>
              <a:rPr lang="sv-SE"/>
              <a:t>Reumatikerförbundet</a:t>
            </a:r>
            <a:endParaRPr lang="sv-SE" dirty="0"/>
          </a:p>
        </p:txBody>
      </p:sp>
      <p:sp>
        <p:nvSpPr>
          <p:cNvPr id="6" name="Platshållare för bildnummer 5">
            <a:extLst>
              <a:ext uri="{FF2B5EF4-FFF2-40B4-BE49-F238E27FC236}">
                <a16:creationId xmlns:a16="http://schemas.microsoft.com/office/drawing/2014/main" id="{3BD671EF-33F5-4CA1-8387-D8590046A872}"/>
              </a:ext>
            </a:extLst>
          </p:cNvPr>
          <p:cNvSpPr>
            <a:spLocks noGrp="1"/>
          </p:cNvSpPr>
          <p:nvPr>
            <p:ph type="sldNum" sz="quarter" idx="14"/>
          </p:nvPr>
        </p:nvSpPr>
        <p:spPr/>
        <p:txBody>
          <a:bodyPr/>
          <a:lstStyle/>
          <a:p>
            <a:fld id="{C33E184C-9E29-44F3-8FBE-7184A8EC35F2}" type="slidenum">
              <a:rPr lang="sv-SE" smtClean="0"/>
              <a:t>3</a:t>
            </a:fld>
            <a:endParaRPr lang="sv-SE"/>
          </a:p>
        </p:txBody>
      </p:sp>
    </p:spTree>
    <p:extLst>
      <p:ext uri="{BB962C8B-B14F-4D97-AF65-F5344CB8AC3E}">
        <p14:creationId xmlns:p14="http://schemas.microsoft.com/office/powerpoint/2010/main" val="2451455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latshållare för innehåll 8">
            <a:extLst>
              <a:ext uri="{FF2B5EF4-FFF2-40B4-BE49-F238E27FC236}">
                <a16:creationId xmlns:a16="http://schemas.microsoft.com/office/drawing/2014/main" id="{2757E641-AC8F-4D73-B45F-C182249C5C14}"/>
              </a:ext>
            </a:extLst>
          </p:cNvPr>
          <p:cNvPicPr>
            <a:picLocks noGrp="1" noChangeAspect="1"/>
          </p:cNvPicPr>
          <p:nvPr>
            <p:ph sz="quarter" idx="10"/>
          </p:nvPr>
        </p:nvPicPr>
        <p:blipFill>
          <a:blip r:embed="rId2"/>
          <a:stretch>
            <a:fillRect/>
          </a:stretch>
        </p:blipFill>
        <p:spPr>
          <a:xfrm>
            <a:off x="1358531" y="1152525"/>
            <a:ext cx="2262925" cy="2932113"/>
          </a:xfrm>
        </p:spPr>
      </p:pic>
      <p:sp>
        <p:nvSpPr>
          <p:cNvPr id="3" name="Rubrik 2">
            <a:extLst>
              <a:ext uri="{FF2B5EF4-FFF2-40B4-BE49-F238E27FC236}">
                <a16:creationId xmlns:a16="http://schemas.microsoft.com/office/drawing/2014/main" id="{C0ED63A1-4E53-4074-A66C-9194F100907B}"/>
              </a:ext>
            </a:extLst>
          </p:cNvPr>
          <p:cNvSpPr>
            <a:spLocks noGrp="1"/>
          </p:cNvSpPr>
          <p:nvPr>
            <p:ph type="title"/>
          </p:nvPr>
        </p:nvSpPr>
        <p:spPr/>
        <p:txBody>
          <a:bodyPr/>
          <a:lstStyle/>
          <a:p>
            <a:r>
              <a:rPr lang="sv-SE" dirty="0"/>
              <a:t>Rubrik</a:t>
            </a:r>
          </a:p>
        </p:txBody>
      </p:sp>
      <p:sp>
        <p:nvSpPr>
          <p:cNvPr id="7" name="Platshållare för innehåll 6">
            <a:extLst>
              <a:ext uri="{FF2B5EF4-FFF2-40B4-BE49-F238E27FC236}">
                <a16:creationId xmlns:a16="http://schemas.microsoft.com/office/drawing/2014/main" id="{6DFED411-5504-421F-AE4C-2C4F270FAA95}"/>
              </a:ext>
            </a:extLst>
          </p:cNvPr>
          <p:cNvSpPr>
            <a:spLocks noGrp="1"/>
          </p:cNvSpPr>
          <p:nvPr>
            <p:ph sz="quarter" idx="11"/>
          </p:nvPr>
        </p:nvSpPr>
        <p:spPr/>
        <p:txBody>
          <a:bodyPr/>
          <a:lstStyle/>
          <a:p>
            <a:pPr lvl="0"/>
            <a:r>
              <a:rPr lang="sv" dirty="0"/>
              <a:t>Lorem ipsum dolor sit </a:t>
            </a:r>
            <a:r>
              <a:rPr lang="sv" dirty="0">
                <a:solidFill>
                  <a:schemeClr val="tx1"/>
                </a:solidFill>
              </a:rPr>
              <a:t>amet, consectetur </a:t>
            </a:r>
            <a:r>
              <a:rPr lang="sv" dirty="0"/>
              <a:t>adipiscing elit, sed do eiusmod tempor incididunt ut labore et dolore magna aliqua. </a:t>
            </a:r>
            <a:endParaRPr lang="sv-SE" dirty="0"/>
          </a:p>
          <a:p>
            <a:pPr lvl="0"/>
            <a:endParaRPr lang="sv-SE" dirty="0"/>
          </a:p>
          <a:p>
            <a:pPr lvl="0"/>
            <a:r>
              <a:rPr lang="sv" dirty="0"/>
              <a:t>Ut enim ad minim veniam, quis nostrud exercitation ullamco laboris nisi ut aliquip ex ea commodo consequat. Duis aute irure dolor in reprehenderit in voluptate velit esse cillum dolore eu fugiat nulla pariatur. </a:t>
            </a:r>
            <a:endParaRPr lang="sv-SE" dirty="0"/>
          </a:p>
          <a:p>
            <a:endParaRPr lang="sv-SE" dirty="0"/>
          </a:p>
        </p:txBody>
      </p:sp>
      <p:sp>
        <p:nvSpPr>
          <p:cNvPr id="5" name="Platshållare för sidfot 4">
            <a:extLst>
              <a:ext uri="{FF2B5EF4-FFF2-40B4-BE49-F238E27FC236}">
                <a16:creationId xmlns:a16="http://schemas.microsoft.com/office/drawing/2014/main" id="{89FF7FDA-4484-4EBA-A394-3E7A9A1545B1}"/>
              </a:ext>
            </a:extLst>
          </p:cNvPr>
          <p:cNvSpPr>
            <a:spLocks noGrp="1"/>
          </p:cNvSpPr>
          <p:nvPr>
            <p:ph type="ftr" sz="quarter" idx="13"/>
          </p:nvPr>
        </p:nvSpPr>
        <p:spPr/>
        <p:txBody>
          <a:bodyPr/>
          <a:lstStyle/>
          <a:p>
            <a:r>
              <a:rPr lang="sv-SE"/>
              <a:t>Reumatikerförbundet</a:t>
            </a:r>
            <a:endParaRPr lang="sv-SE" dirty="0"/>
          </a:p>
        </p:txBody>
      </p:sp>
      <p:sp>
        <p:nvSpPr>
          <p:cNvPr id="6" name="Platshållare för bildnummer 5">
            <a:extLst>
              <a:ext uri="{FF2B5EF4-FFF2-40B4-BE49-F238E27FC236}">
                <a16:creationId xmlns:a16="http://schemas.microsoft.com/office/drawing/2014/main" id="{3BD671EF-33F5-4CA1-8387-D8590046A872}"/>
              </a:ext>
            </a:extLst>
          </p:cNvPr>
          <p:cNvSpPr>
            <a:spLocks noGrp="1"/>
          </p:cNvSpPr>
          <p:nvPr>
            <p:ph type="sldNum" sz="quarter" idx="14"/>
          </p:nvPr>
        </p:nvSpPr>
        <p:spPr/>
        <p:txBody>
          <a:bodyPr/>
          <a:lstStyle/>
          <a:p>
            <a:fld id="{C33E184C-9E29-44F3-8FBE-7184A8EC35F2}" type="slidenum">
              <a:rPr lang="sv-SE" smtClean="0"/>
              <a:t>4</a:t>
            </a:fld>
            <a:endParaRPr lang="sv-SE"/>
          </a:p>
        </p:txBody>
      </p:sp>
    </p:spTree>
    <p:extLst>
      <p:ext uri="{BB962C8B-B14F-4D97-AF65-F5344CB8AC3E}">
        <p14:creationId xmlns:p14="http://schemas.microsoft.com/office/powerpoint/2010/main" val="998052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07A5FD7-4A5D-4513-9447-CA8A1DC11359}"/>
              </a:ext>
            </a:extLst>
          </p:cNvPr>
          <p:cNvSpPr>
            <a:spLocks noGrp="1"/>
          </p:cNvSpPr>
          <p:nvPr>
            <p:ph type="ctrTitle"/>
          </p:nvPr>
        </p:nvSpPr>
        <p:spPr/>
        <p:txBody>
          <a:bodyPr/>
          <a:lstStyle/>
          <a:p>
            <a:r>
              <a:rPr lang="sv-SE" dirty="0"/>
              <a:t>Rubrik</a:t>
            </a:r>
          </a:p>
        </p:txBody>
      </p:sp>
      <p:sp>
        <p:nvSpPr>
          <p:cNvPr id="3" name="Underrubrik 2">
            <a:extLst>
              <a:ext uri="{FF2B5EF4-FFF2-40B4-BE49-F238E27FC236}">
                <a16:creationId xmlns:a16="http://schemas.microsoft.com/office/drawing/2014/main" id="{4634C784-0230-46F1-B754-47E90F1A11E8}"/>
              </a:ext>
            </a:extLst>
          </p:cNvPr>
          <p:cNvSpPr>
            <a:spLocks noGrp="1"/>
          </p:cNvSpPr>
          <p:nvPr>
            <p:ph type="subTitle" idx="1"/>
          </p:nvPr>
        </p:nvSpPr>
        <p:spPr/>
        <p:txBody>
          <a:bodyPr/>
          <a:lstStyle/>
          <a:p>
            <a:r>
              <a:rPr lang="sv-SE" dirty="0"/>
              <a:t>Underrubrik</a:t>
            </a:r>
          </a:p>
        </p:txBody>
      </p:sp>
      <p:sp>
        <p:nvSpPr>
          <p:cNvPr id="4" name="Platshållare för sidfot 3">
            <a:extLst>
              <a:ext uri="{FF2B5EF4-FFF2-40B4-BE49-F238E27FC236}">
                <a16:creationId xmlns:a16="http://schemas.microsoft.com/office/drawing/2014/main" id="{50A75914-C047-4575-B7AA-F4BD44E061C2}"/>
              </a:ext>
            </a:extLst>
          </p:cNvPr>
          <p:cNvSpPr>
            <a:spLocks noGrp="1"/>
          </p:cNvSpPr>
          <p:nvPr>
            <p:ph type="ftr" sz="quarter" idx="13"/>
          </p:nvPr>
        </p:nvSpPr>
        <p:spPr/>
        <p:txBody>
          <a:bodyPr/>
          <a:lstStyle/>
          <a:p>
            <a:r>
              <a:rPr lang="sv-SE"/>
              <a:t>Reumatikerförbundet</a:t>
            </a:r>
            <a:endParaRPr lang="sv-SE" dirty="0"/>
          </a:p>
        </p:txBody>
      </p:sp>
      <p:sp>
        <p:nvSpPr>
          <p:cNvPr id="5" name="Platshållare för bildnummer 4">
            <a:extLst>
              <a:ext uri="{FF2B5EF4-FFF2-40B4-BE49-F238E27FC236}">
                <a16:creationId xmlns:a16="http://schemas.microsoft.com/office/drawing/2014/main" id="{D68797EA-EB19-49FB-BA06-5BAA698143F6}"/>
              </a:ext>
            </a:extLst>
          </p:cNvPr>
          <p:cNvSpPr>
            <a:spLocks noGrp="1"/>
          </p:cNvSpPr>
          <p:nvPr>
            <p:ph type="sldNum" sz="quarter" idx="14"/>
          </p:nvPr>
        </p:nvSpPr>
        <p:spPr/>
        <p:txBody>
          <a:bodyPr/>
          <a:lstStyle/>
          <a:p>
            <a:fld id="{C33E184C-9E29-44F3-8FBE-7184A8EC35F2}" type="slidenum">
              <a:rPr lang="sv-SE" smtClean="0"/>
              <a:t>5</a:t>
            </a:fld>
            <a:endParaRPr lang="sv-SE"/>
          </a:p>
        </p:txBody>
      </p:sp>
    </p:spTree>
    <p:extLst>
      <p:ext uri="{BB962C8B-B14F-4D97-AF65-F5344CB8AC3E}">
        <p14:creationId xmlns:p14="http://schemas.microsoft.com/office/powerpoint/2010/main" val="153801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latshållare för innehåll 7">
            <a:extLst>
              <a:ext uri="{FF2B5EF4-FFF2-40B4-BE49-F238E27FC236}">
                <a16:creationId xmlns:a16="http://schemas.microsoft.com/office/drawing/2014/main" id="{7982CA21-9F2F-4086-820D-9ED00B76BDCF}"/>
              </a:ext>
            </a:extLst>
          </p:cNvPr>
          <p:cNvPicPr>
            <a:picLocks noGrp="1" noChangeAspect="1"/>
          </p:cNvPicPr>
          <p:nvPr>
            <p:ph sz="quarter" idx="10"/>
          </p:nvPr>
        </p:nvPicPr>
        <p:blipFill>
          <a:blip r:embed="rId2" cstate="screen">
            <a:extLst>
              <a:ext uri="{28A0092B-C50C-407E-A947-70E740481C1C}">
                <a14:useLocalDpi xmlns:a14="http://schemas.microsoft.com/office/drawing/2010/main"/>
              </a:ext>
            </a:extLst>
          </a:blip>
          <a:stretch>
            <a:fillRect/>
          </a:stretch>
        </p:blipFill>
        <p:spPr>
          <a:xfrm>
            <a:off x="569913" y="1180045"/>
            <a:ext cx="3840162" cy="2877073"/>
          </a:xfrm>
        </p:spPr>
      </p:pic>
      <p:sp>
        <p:nvSpPr>
          <p:cNvPr id="3" name="Rubrik 2">
            <a:extLst>
              <a:ext uri="{FF2B5EF4-FFF2-40B4-BE49-F238E27FC236}">
                <a16:creationId xmlns:a16="http://schemas.microsoft.com/office/drawing/2014/main" id="{2C74FD31-29C3-4B20-8700-DA74118DDE1C}"/>
              </a:ext>
            </a:extLst>
          </p:cNvPr>
          <p:cNvSpPr>
            <a:spLocks noGrp="1"/>
          </p:cNvSpPr>
          <p:nvPr>
            <p:ph type="title"/>
          </p:nvPr>
        </p:nvSpPr>
        <p:spPr/>
        <p:txBody>
          <a:bodyPr/>
          <a:lstStyle/>
          <a:p>
            <a:r>
              <a:rPr lang="sv-SE" dirty="0"/>
              <a:t>Rubrik</a:t>
            </a:r>
          </a:p>
        </p:txBody>
      </p:sp>
      <p:sp>
        <p:nvSpPr>
          <p:cNvPr id="4" name="Platshållare för innehåll 3">
            <a:extLst>
              <a:ext uri="{FF2B5EF4-FFF2-40B4-BE49-F238E27FC236}">
                <a16:creationId xmlns:a16="http://schemas.microsoft.com/office/drawing/2014/main" id="{A32E45FA-99C8-45CD-951A-36AF63373735}"/>
              </a:ext>
            </a:extLst>
          </p:cNvPr>
          <p:cNvSpPr>
            <a:spLocks noGrp="1"/>
          </p:cNvSpPr>
          <p:nvPr>
            <p:ph sz="quarter" idx="11"/>
          </p:nvPr>
        </p:nvSpPr>
        <p:spPr/>
        <p:txBody>
          <a:bodyPr/>
          <a:lstStyle/>
          <a:p>
            <a:pPr lvl="0"/>
            <a:r>
              <a:rPr lang="sv" dirty="0"/>
              <a:t>Lorem ipsum dolor sit </a:t>
            </a:r>
            <a:r>
              <a:rPr lang="sv" dirty="0">
                <a:solidFill>
                  <a:schemeClr val="tx1"/>
                </a:solidFill>
              </a:rPr>
              <a:t>amet, consectetur </a:t>
            </a:r>
            <a:r>
              <a:rPr lang="sv" dirty="0"/>
              <a:t>adipiscing elit, sed do eiusmod tempor incididunt ut labore et dolore magna aliqua. </a:t>
            </a:r>
            <a:endParaRPr lang="sv-SE" dirty="0"/>
          </a:p>
          <a:p>
            <a:pPr lvl="0"/>
            <a:endParaRPr lang="sv-SE" dirty="0"/>
          </a:p>
          <a:p>
            <a:pPr lvl="0"/>
            <a:r>
              <a:rPr lang="sv" dirty="0"/>
              <a:t>Ut enim ad minim veniam, quis nostrud exercitation ullamco laboris nisi ut aliquip ex ea commodo consequat. Duis aute irure dolor in reprehenderit in voluptate velit esse cillum dolore eu fugiat nulla pariatur. </a:t>
            </a:r>
            <a:endParaRPr lang="sv-SE" dirty="0"/>
          </a:p>
          <a:p>
            <a:endParaRPr lang="sv-SE" dirty="0"/>
          </a:p>
        </p:txBody>
      </p:sp>
      <p:sp>
        <p:nvSpPr>
          <p:cNvPr id="5" name="Platshållare för sidfot 4">
            <a:extLst>
              <a:ext uri="{FF2B5EF4-FFF2-40B4-BE49-F238E27FC236}">
                <a16:creationId xmlns:a16="http://schemas.microsoft.com/office/drawing/2014/main" id="{AA28EBB5-5FE1-471C-A8DE-ED703962F93F}"/>
              </a:ext>
            </a:extLst>
          </p:cNvPr>
          <p:cNvSpPr>
            <a:spLocks noGrp="1"/>
          </p:cNvSpPr>
          <p:nvPr>
            <p:ph type="ftr" sz="quarter" idx="13"/>
          </p:nvPr>
        </p:nvSpPr>
        <p:spPr/>
        <p:txBody>
          <a:bodyPr/>
          <a:lstStyle/>
          <a:p>
            <a:r>
              <a:rPr lang="sv-SE"/>
              <a:t>Reumatikerförbundet</a:t>
            </a:r>
            <a:endParaRPr lang="sv-SE" dirty="0"/>
          </a:p>
        </p:txBody>
      </p:sp>
      <p:sp>
        <p:nvSpPr>
          <p:cNvPr id="6" name="Platshållare för bildnummer 5">
            <a:extLst>
              <a:ext uri="{FF2B5EF4-FFF2-40B4-BE49-F238E27FC236}">
                <a16:creationId xmlns:a16="http://schemas.microsoft.com/office/drawing/2014/main" id="{6989ECE7-78D1-47AB-8432-013926D8D9DA}"/>
              </a:ext>
            </a:extLst>
          </p:cNvPr>
          <p:cNvSpPr>
            <a:spLocks noGrp="1"/>
          </p:cNvSpPr>
          <p:nvPr>
            <p:ph type="sldNum" sz="quarter" idx="14"/>
          </p:nvPr>
        </p:nvSpPr>
        <p:spPr/>
        <p:txBody>
          <a:bodyPr/>
          <a:lstStyle/>
          <a:p>
            <a:fld id="{C33E184C-9E29-44F3-8FBE-7184A8EC35F2}" type="slidenum">
              <a:rPr lang="sv-SE" smtClean="0"/>
              <a:t>6</a:t>
            </a:fld>
            <a:endParaRPr lang="sv-SE"/>
          </a:p>
        </p:txBody>
      </p:sp>
    </p:spTree>
    <p:extLst>
      <p:ext uri="{BB962C8B-B14F-4D97-AF65-F5344CB8AC3E}">
        <p14:creationId xmlns:p14="http://schemas.microsoft.com/office/powerpoint/2010/main" val="1576252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A4184E35-5F0B-4B66-8A02-200DF0C085EA}"/>
              </a:ext>
            </a:extLst>
          </p:cNvPr>
          <p:cNvSpPr>
            <a:spLocks noGrp="1"/>
          </p:cNvSpPr>
          <p:nvPr>
            <p:ph type="title"/>
          </p:nvPr>
        </p:nvSpPr>
        <p:spPr/>
        <p:txBody>
          <a:bodyPr/>
          <a:lstStyle/>
          <a:p>
            <a:r>
              <a:rPr lang="sv-SE" dirty="0"/>
              <a:t>Rubrik</a:t>
            </a:r>
          </a:p>
        </p:txBody>
      </p:sp>
      <p:sp>
        <p:nvSpPr>
          <p:cNvPr id="2" name="Platshållare för sidfot 1">
            <a:extLst>
              <a:ext uri="{FF2B5EF4-FFF2-40B4-BE49-F238E27FC236}">
                <a16:creationId xmlns:a16="http://schemas.microsoft.com/office/drawing/2014/main" id="{C11211D1-E0AC-454E-8740-9C1BD3FA8577}"/>
              </a:ext>
            </a:extLst>
          </p:cNvPr>
          <p:cNvSpPr>
            <a:spLocks noGrp="1"/>
          </p:cNvSpPr>
          <p:nvPr>
            <p:ph type="ftr" sz="quarter" idx="13"/>
          </p:nvPr>
        </p:nvSpPr>
        <p:spPr/>
        <p:txBody>
          <a:bodyPr/>
          <a:lstStyle/>
          <a:p>
            <a:r>
              <a:rPr lang="sv-SE"/>
              <a:t>Reumatikerförbundet</a:t>
            </a:r>
            <a:endParaRPr lang="sv-SE" dirty="0"/>
          </a:p>
        </p:txBody>
      </p:sp>
      <p:sp>
        <p:nvSpPr>
          <p:cNvPr id="3" name="Platshållare för bildnummer 2">
            <a:extLst>
              <a:ext uri="{FF2B5EF4-FFF2-40B4-BE49-F238E27FC236}">
                <a16:creationId xmlns:a16="http://schemas.microsoft.com/office/drawing/2014/main" id="{29912B3E-F694-4E53-805F-FF3BC34A2259}"/>
              </a:ext>
            </a:extLst>
          </p:cNvPr>
          <p:cNvSpPr>
            <a:spLocks noGrp="1"/>
          </p:cNvSpPr>
          <p:nvPr>
            <p:ph type="sldNum" sz="quarter" idx="14"/>
          </p:nvPr>
        </p:nvSpPr>
        <p:spPr/>
        <p:txBody>
          <a:bodyPr/>
          <a:lstStyle/>
          <a:p>
            <a:fld id="{C33E184C-9E29-44F3-8FBE-7184A8EC35F2}" type="slidenum">
              <a:rPr lang="sv-SE" smtClean="0"/>
              <a:t>7</a:t>
            </a:fld>
            <a:endParaRPr lang="sv-SE"/>
          </a:p>
        </p:txBody>
      </p:sp>
      <p:pic>
        <p:nvPicPr>
          <p:cNvPr id="6" name="Platshållare för bild 5">
            <a:extLst>
              <a:ext uri="{FF2B5EF4-FFF2-40B4-BE49-F238E27FC236}">
                <a16:creationId xmlns:a16="http://schemas.microsoft.com/office/drawing/2014/main" id="{16492C90-B4A3-41A1-A3C2-2856EF00F4CF}"/>
              </a:ext>
            </a:extLst>
          </p:cNvPr>
          <p:cNvPicPr>
            <a:picLocks noGrp="1" noChangeAspect="1"/>
          </p:cNvPicPr>
          <p:nvPr>
            <p:ph type="pic" sz="quarter" idx="15"/>
          </p:nvPr>
        </p:nvPicPr>
        <p:blipFill>
          <a:blip r:embed="rId2" cstate="screen">
            <a:extLst>
              <a:ext uri="{28A0092B-C50C-407E-A947-70E740481C1C}">
                <a14:useLocalDpi xmlns:a14="http://schemas.microsoft.com/office/drawing/2010/main"/>
              </a:ext>
            </a:extLst>
          </a:blip>
          <a:srcRect t="9747" b="9747"/>
          <a:stretch>
            <a:fillRect/>
          </a:stretch>
        </p:blipFill>
        <p:spPr/>
      </p:pic>
    </p:spTree>
    <p:extLst>
      <p:ext uri="{BB962C8B-B14F-4D97-AF65-F5344CB8AC3E}">
        <p14:creationId xmlns:p14="http://schemas.microsoft.com/office/powerpoint/2010/main" val="2389620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latshållare för bild 3">
            <a:extLst>
              <a:ext uri="{FF2B5EF4-FFF2-40B4-BE49-F238E27FC236}">
                <a16:creationId xmlns:a16="http://schemas.microsoft.com/office/drawing/2014/main" id="{7EAC8C27-7E64-42E8-ADA6-605128AB6D87}"/>
              </a:ext>
            </a:extLst>
          </p:cNvPr>
          <p:cNvPicPr>
            <a:picLocks noGrp="1" noChangeAspect="1"/>
          </p:cNvPicPr>
          <p:nvPr>
            <p:ph type="pic" sz="quarter" idx="15"/>
          </p:nvPr>
        </p:nvPicPr>
        <p:blipFill>
          <a:blip r:embed="rId2"/>
          <a:srcRect t="7830" b="7830"/>
          <a:stretch>
            <a:fillRect/>
          </a:stretch>
        </p:blipFill>
        <p:spPr/>
      </p:pic>
    </p:spTree>
    <p:extLst>
      <p:ext uri="{BB962C8B-B14F-4D97-AF65-F5344CB8AC3E}">
        <p14:creationId xmlns:p14="http://schemas.microsoft.com/office/powerpoint/2010/main" val="3409798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07A5FD7-4A5D-4513-9447-CA8A1DC11359}"/>
              </a:ext>
            </a:extLst>
          </p:cNvPr>
          <p:cNvSpPr>
            <a:spLocks noGrp="1"/>
          </p:cNvSpPr>
          <p:nvPr>
            <p:ph type="ctrTitle"/>
          </p:nvPr>
        </p:nvSpPr>
        <p:spPr/>
        <p:txBody>
          <a:bodyPr/>
          <a:lstStyle/>
          <a:p>
            <a:r>
              <a:rPr lang="sv-SE" dirty="0"/>
              <a:t>Rubrik</a:t>
            </a:r>
          </a:p>
        </p:txBody>
      </p:sp>
      <p:sp>
        <p:nvSpPr>
          <p:cNvPr id="3" name="Underrubrik 2">
            <a:extLst>
              <a:ext uri="{FF2B5EF4-FFF2-40B4-BE49-F238E27FC236}">
                <a16:creationId xmlns:a16="http://schemas.microsoft.com/office/drawing/2014/main" id="{4634C784-0230-46F1-B754-47E90F1A11E8}"/>
              </a:ext>
            </a:extLst>
          </p:cNvPr>
          <p:cNvSpPr>
            <a:spLocks noGrp="1"/>
          </p:cNvSpPr>
          <p:nvPr>
            <p:ph type="subTitle" idx="1"/>
          </p:nvPr>
        </p:nvSpPr>
        <p:spPr/>
        <p:txBody>
          <a:bodyPr/>
          <a:lstStyle/>
          <a:p>
            <a:r>
              <a:rPr lang="sv-SE" dirty="0"/>
              <a:t>Underrubrik</a:t>
            </a:r>
          </a:p>
        </p:txBody>
      </p:sp>
      <p:sp>
        <p:nvSpPr>
          <p:cNvPr id="4" name="Platshållare för sidfot 3">
            <a:extLst>
              <a:ext uri="{FF2B5EF4-FFF2-40B4-BE49-F238E27FC236}">
                <a16:creationId xmlns:a16="http://schemas.microsoft.com/office/drawing/2014/main" id="{50A75914-C047-4575-B7AA-F4BD44E061C2}"/>
              </a:ext>
            </a:extLst>
          </p:cNvPr>
          <p:cNvSpPr>
            <a:spLocks noGrp="1"/>
          </p:cNvSpPr>
          <p:nvPr>
            <p:ph type="ftr" sz="quarter" idx="13"/>
          </p:nvPr>
        </p:nvSpPr>
        <p:spPr/>
        <p:txBody>
          <a:bodyPr/>
          <a:lstStyle/>
          <a:p>
            <a:r>
              <a:rPr lang="sv-SE"/>
              <a:t>Reumatikerförbundet</a:t>
            </a:r>
            <a:endParaRPr lang="sv-SE" dirty="0"/>
          </a:p>
        </p:txBody>
      </p:sp>
      <p:sp>
        <p:nvSpPr>
          <p:cNvPr id="5" name="Platshållare för bildnummer 4">
            <a:extLst>
              <a:ext uri="{FF2B5EF4-FFF2-40B4-BE49-F238E27FC236}">
                <a16:creationId xmlns:a16="http://schemas.microsoft.com/office/drawing/2014/main" id="{D68797EA-EB19-49FB-BA06-5BAA698143F6}"/>
              </a:ext>
            </a:extLst>
          </p:cNvPr>
          <p:cNvSpPr>
            <a:spLocks noGrp="1"/>
          </p:cNvSpPr>
          <p:nvPr>
            <p:ph type="sldNum" sz="quarter" idx="14"/>
          </p:nvPr>
        </p:nvSpPr>
        <p:spPr/>
        <p:txBody>
          <a:bodyPr/>
          <a:lstStyle/>
          <a:p>
            <a:fld id="{C33E184C-9E29-44F3-8FBE-7184A8EC35F2}" type="slidenum">
              <a:rPr lang="sv-SE" smtClean="0"/>
              <a:t>9</a:t>
            </a:fld>
            <a:endParaRPr lang="sv-SE"/>
          </a:p>
        </p:txBody>
      </p:sp>
    </p:spTree>
    <p:extLst>
      <p:ext uri="{BB962C8B-B14F-4D97-AF65-F5344CB8AC3E}">
        <p14:creationId xmlns:p14="http://schemas.microsoft.com/office/powerpoint/2010/main" val="8955778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innehåll 1">
            <a:extLst>
              <a:ext uri="{FF2B5EF4-FFF2-40B4-BE49-F238E27FC236}">
                <a16:creationId xmlns:a16="http://schemas.microsoft.com/office/drawing/2014/main" id="{E41CA9BD-68B2-47A6-A3D2-A22F5A5B92CF}"/>
              </a:ext>
            </a:extLst>
          </p:cNvPr>
          <p:cNvSpPr>
            <a:spLocks noGrp="1"/>
          </p:cNvSpPr>
          <p:nvPr>
            <p:ph sz="quarter" idx="10"/>
          </p:nvPr>
        </p:nvSpPr>
        <p:spPr/>
        <p:txBody>
          <a:bodyPr/>
          <a:lstStyle/>
          <a:p>
            <a:pPr lvl="0"/>
            <a:r>
              <a:rPr lang="sv" dirty="0"/>
              <a:t>Lorem ipsum dolor sit </a:t>
            </a:r>
            <a:r>
              <a:rPr lang="sv" dirty="0">
                <a:solidFill>
                  <a:schemeClr val="tx1"/>
                </a:solidFill>
              </a:rPr>
              <a:t>amet, consectetur </a:t>
            </a:r>
            <a:r>
              <a:rPr lang="sv" dirty="0"/>
              <a:t>adipiscing elit, sed do eiusmod tempor incididunt ut labore et dolore magna aliqua. </a:t>
            </a:r>
            <a:endParaRPr lang="sv-SE" dirty="0"/>
          </a:p>
          <a:p>
            <a:pPr lvl="0"/>
            <a:endParaRPr lang="sv-SE" dirty="0"/>
          </a:p>
          <a:p>
            <a:pPr lvl="0"/>
            <a:r>
              <a:rPr lang="sv" dirty="0"/>
              <a:t>Ut enim ad minim veniam, quis nostrud exercitation ullamco laboris nisi ut aliquip ex ea commodo consequat. Duis aute irure dolor in reprehenderit in voluptate velit esse cillum dolore eu fugiat nulla pariatur. </a:t>
            </a:r>
            <a:endParaRPr lang="sv-SE" dirty="0"/>
          </a:p>
        </p:txBody>
      </p:sp>
      <p:sp>
        <p:nvSpPr>
          <p:cNvPr id="3" name="Rubrik 2">
            <a:extLst>
              <a:ext uri="{FF2B5EF4-FFF2-40B4-BE49-F238E27FC236}">
                <a16:creationId xmlns:a16="http://schemas.microsoft.com/office/drawing/2014/main" id="{B6E855F8-A3A9-46EE-A753-030EDEF39C38}"/>
              </a:ext>
            </a:extLst>
          </p:cNvPr>
          <p:cNvSpPr>
            <a:spLocks noGrp="1"/>
          </p:cNvSpPr>
          <p:nvPr>
            <p:ph type="title"/>
          </p:nvPr>
        </p:nvSpPr>
        <p:spPr>
          <a:xfrm>
            <a:off x="570400" y="445025"/>
            <a:ext cx="8003100" cy="572700"/>
          </a:xfrm>
        </p:spPr>
        <p:txBody>
          <a:bodyPr/>
          <a:lstStyle/>
          <a:p>
            <a:r>
              <a:rPr lang="sv-SE" dirty="0"/>
              <a:t>Rubrik</a:t>
            </a:r>
          </a:p>
        </p:txBody>
      </p:sp>
      <p:sp>
        <p:nvSpPr>
          <p:cNvPr id="4" name="Platshållare för sidfot 3">
            <a:extLst>
              <a:ext uri="{FF2B5EF4-FFF2-40B4-BE49-F238E27FC236}">
                <a16:creationId xmlns:a16="http://schemas.microsoft.com/office/drawing/2014/main" id="{46FEFAFF-8BDC-4961-A30C-FA076198DFB1}"/>
              </a:ext>
            </a:extLst>
          </p:cNvPr>
          <p:cNvSpPr>
            <a:spLocks noGrp="1"/>
          </p:cNvSpPr>
          <p:nvPr>
            <p:ph type="ftr" sz="quarter" idx="13"/>
          </p:nvPr>
        </p:nvSpPr>
        <p:spPr/>
        <p:txBody>
          <a:bodyPr/>
          <a:lstStyle/>
          <a:p>
            <a:r>
              <a:rPr lang="sv-SE"/>
              <a:t>Reumatikerförbundet</a:t>
            </a:r>
            <a:endParaRPr lang="sv-SE" dirty="0"/>
          </a:p>
        </p:txBody>
      </p:sp>
      <p:sp>
        <p:nvSpPr>
          <p:cNvPr id="5" name="Platshållare för bildnummer 4">
            <a:extLst>
              <a:ext uri="{FF2B5EF4-FFF2-40B4-BE49-F238E27FC236}">
                <a16:creationId xmlns:a16="http://schemas.microsoft.com/office/drawing/2014/main" id="{08E98F0A-116C-401B-A3AD-D824FA7BEA6C}"/>
              </a:ext>
            </a:extLst>
          </p:cNvPr>
          <p:cNvSpPr>
            <a:spLocks noGrp="1"/>
          </p:cNvSpPr>
          <p:nvPr>
            <p:ph type="sldNum" sz="quarter" idx="14"/>
          </p:nvPr>
        </p:nvSpPr>
        <p:spPr/>
        <p:txBody>
          <a:bodyPr/>
          <a:lstStyle/>
          <a:p>
            <a:fld id="{C33E184C-9E29-44F3-8FBE-7184A8EC35F2}" type="slidenum">
              <a:rPr lang="sv-SE" smtClean="0"/>
              <a:t>10</a:t>
            </a:fld>
            <a:endParaRPr lang="sv-SE"/>
          </a:p>
        </p:txBody>
      </p:sp>
      <p:sp>
        <p:nvSpPr>
          <p:cNvPr id="8" name="Platshållare för innehåll 7">
            <a:extLst>
              <a:ext uri="{FF2B5EF4-FFF2-40B4-BE49-F238E27FC236}">
                <a16:creationId xmlns:a16="http://schemas.microsoft.com/office/drawing/2014/main" id="{ADC1B1F7-AF63-4F06-B2E4-04924DEBF307}"/>
              </a:ext>
            </a:extLst>
          </p:cNvPr>
          <p:cNvSpPr>
            <a:spLocks noGrp="1"/>
          </p:cNvSpPr>
          <p:nvPr>
            <p:ph sz="quarter" idx="11"/>
          </p:nvPr>
        </p:nvSpPr>
        <p:spPr>
          <a:xfrm>
            <a:off x="4733338" y="1152526"/>
            <a:ext cx="3840162" cy="2932641"/>
          </a:xfrm>
        </p:spPr>
        <p:txBody>
          <a:bodyPr/>
          <a:lstStyle/>
          <a:p>
            <a:pPr lvl="0"/>
            <a:r>
              <a:rPr lang="sv" dirty="0"/>
              <a:t>Lorem ipsum dolor sit amet, consectetur adipiscing elit, sed do eiusmod tempor incididunt ut labore et dolore magna aliqua. </a:t>
            </a:r>
          </a:p>
          <a:p>
            <a:pPr lvl="0"/>
            <a:endParaRPr lang="sv-SE" dirty="0"/>
          </a:p>
          <a:p>
            <a:pPr marL="482600" indent="-342900">
              <a:buFont typeface="Arial" charset="0"/>
              <a:buChar char="•"/>
            </a:pPr>
            <a:r>
              <a:rPr lang="sv" dirty="0"/>
              <a:t>Lorem ipsum dolor sit</a:t>
            </a:r>
            <a:endParaRPr lang="sv-SE" dirty="0"/>
          </a:p>
          <a:p>
            <a:pPr marL="482600" indent="-342900">
              <a:buFont typeface="Arial" charset="0"/>
              <a:buChar char="•"/>
            </a:pPr>
            <a:r>
              <a:rPr lang="sv" dirty="0"/>
              <a:t>Lorem ipsum dolor sit</a:t>
            </a:r>
            <a:endParaRPr lang="sv-SE" dirty="0"/>
          </a:p>
          <a:p>
            <a:pPr marL="482600" indent="-342900">
              <a:buFont typeface="Arial" charset="0"/>
              <a:buChar char="•"/>
            </a:pPr>
            <a:r>
              <a:rPr lang="sv" dirty="0"/>
              <a:t>Lorem ipsum dolor sit</a:t>
            </a:r>
          </a:p>
        </p:txBody>
      </p:sp>
    </p:spTree>
    <p:extLst>
      <p:ext uri="{BB962C8B-B14F-4D97-AF65-F5344CB8AC3E}">
        <p14:creationId xmlns:p14="http://schemas.microsoft.com/office/powerpoint/2010/main" val="790213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innehåll 1">
            <a:extLst>
              <a:ext uri="{FF2B5EF4-FFF2-40B4-BE49-F238E27FC236}">
                <a16:creationId xmlns:a16="http://schemas.microsoft.com/office/drawing/2014/main" id="{E41CA9BD-68B2-47A6-A3D2-A22F5A5B92CF}"/>
              </a:ext>
            </a:extLst>
          </p:cNvPr>
          <p:cNvSpPr>
            <a:spLocks noGrp="1"/>
          </p:cNvSpPr>
          <p:nvPr>
            <p:ph sz="quarter" idx="10"/>
          </p:nvPr>
        </p:nvSpPr>
        <p:spPr/>
        <p:txBody>
          <a:bodyPr/>
          <a:lstStyle/>
          <a:p>
            <a:pPr lvl="0"/>
            <a:r>
              <a:rPr lang="sv" dirty="0"/>
              <a:t>Lorem ipsum dolor sit </a:t>
            </a:r>
            <a:r>
              <a:rPr lang="sv" dirty="0">
                <a:solidFill>
                  <a:schemeClr val="tx1"/>
                </a:solidFill>
              </a:rPr>
              <a:t>amet, consectetur </a:t>
            </a:r>
            <a:r>
              <a:rPr lang="sv" dirty="0"/>
              <a:t>adipiscing elit, sed do eiusmod tempor incididunt ut labore et dolore magna aliqua. </a:t>
            </a:r>
            <a:endParaRPr lang="sv-SE" dirty="0"/>
          </a:p>
          <a:p>
            <a:pPr lvl="0"/>
            <a:endParaRPr lang="sv-SE" dirty="0"/>
          </a:p>
          <a:p>
            <a:pPr lvl="0"/>
            <a:r>
              <a:rPr lang="sv" dirty="0"/>
              <a:t>Ut enim ad minim veniam, quis nostrud exercitation ullamco laboris nisi ut aliquip ex ea commodo consequat. Duis aute irure dolor in reprehenderit in voluptate velit esse cillum dolore eu fugiat nulla pariatur. </a:t>
            </a:r>
            <a:endParaRPr lang="sv-SE" dirty="0"/>
          </a:p>
        </p:txBody>
      </p:sp>
      <p:sp>
        <p:nvSpPr>
          <p:cNvPr id="4" name="Platshållare för sidfot 3">
            <a:extLst>
              <a:ext uri="{FF2B5EF4-FFF2-40B4-BE49-F238E27FC236}">
                <a16:creationId xmlns:a16="http://schemas.microsoft.com/office/drawing/2014/main" id="{46FEFAFF-8BDC-4961-A30C-FA076198DFB1}"/>
              </a:ext>
            </a:extLst>
          </p:cNvPr>
          <p:cNvSpPr>
            <a:spLocks noGrp="1"/>
          </p:cNvSpPr>
          <p:nvPr>
            <p:ph type="ftr" sz="quarter" idx="13"/>
          </p:nvPr>
        </p:nvSpPr>
        <p:spPr/>
        <p:txBody>
          <a:bodyPr/>
          <a:lstStyle/>
          <a:p>
            <a:r>
              <a:rPr lang="sv-SE"/>
              <a:t>Reumatikerförbundet</a:t>
            </a:r>
            <a:endParaRPr lang="sv-SE" dirty="0"/>
          </a:p>
        </p:txBody>
      </p:sp>
      <p:sp>
        <p:nvSpPr>
          <p:cNvPr id="5" name="Platshållare för bildnummer 4">
            <a:extLst>
              <a:ext uri="{FF2B5EF4-FFF2-40B4-BE49-F238E27FC236}">
                <a16:creationId xmlns:a16="http://schemas.microsoft.com/office/drawing/2014/main" id="{08E98F0A-116C-401B-A3AD-D824FA7BEA6C}"/>
              </a:ext>
            </a:extLst>
          </p:cNvPr>
          <p:cNvSpPr>
            <a:spLocks noGrp="1"/>
          </p:cNvSpPr>
          <p:nvPr>
            <p:ph type="sldNum" sz="quarter" idx="14"/>
          </p:nvPr>
        </p:nvSpPr>
        <p:spPr/>
        <p:txBody>
          <a:bodyPr/>
          <a:lstStyle/>
          <a:p>
            <a:fld id="{C33E184C-9E29-44F3-8FBE-7184A8EC35F2}" type="slidenum">
              <a:rPr lang="sv-SE" smtClean="0"/>
              <a:t>11</a:t>
            </a:fld>
            <a:endParaRPr lang="sv-SE"/>
          </a:p>
        </p:txBody>
      </p:sp>
      <p:sp>
        <p:nvSpPr>
          <p:cNvPr id="8" name="Platshållare för innehåll 7">
            <a:extLst>
              <a:ext uri="{FF2B5EF4-FFF2-40B4-BE49-F238E27FC236}">
                <a16:creationId xmlns:a16="http://schemas.microsoft.com/office/drawing/2014/main" id="{ADC1B1F7-AF63-4F06-B2E4-04924DEBF307}"/>
              </a:ext>
            </a:extLst>
          </p:cNvPr>
          <p:cNvSpPr>
            <a:spLocks noGrp="1"/>
          </p:cNvSpPr>
          <p:nvPr>
            <p:ph sz="quarter" idx="11"/>
          </p:nvPr>
        </p:nvSpPr>
        <p:spPr/>
        <p:txBody>
          <a:bodyPr/>
          <a:lstStyle/>
          <a:p>
            <a:pPr lvl="0"/>
            <a:r>
              <a:rPr lang="sv" dirty="0"/>
              <a:t>Lorem ipsum dolor sit amet, consectetur adipiscing elit, sed do eiusmod tempor incididunt ut labore et dolore magna aliqua. </a:t>
            </a:r>
          </a:p>
          <a:p>
            <a:pPr lvl="0"/>
            <a:endParaRPr lang="sv-SE" dirty="0"/>
          </a:p>
          <a:p>
            <a:pPr marL="482600" indent="-342900">
              <a:buFont typeface="Arial" charset="0"/>
              <a:buChar char="•"/>
            </a:pPr>
            <a:r>
              <a:rPr lang="sv" dirty="0"/>
              <a:t>Lorem ipsum dolor sit</a:t>
            </a:r>
            <a:endParaRPr lang="sv-SE" dirty="0"/>
          </a:p>
          <a:p>
            <a:pPr marL="482600" indent="-342900">
              <a:buFont typeface="Arial" charset="0"/>
              <a:buChar char="•"/>
            </a:pPr>
            <a:r>
              <a:rPr lang="sv" dirty="0"/>
              <a:t>Lorem ipsum dolor sit</a:t>
            </a:r>
            <a:endParaRPr lang="sv-SE" dirty="0"/>
          </a:p>
          <a:p>
            <a:pPr marL="482600" indent="-342900">
              <a:buFont typeface="Arial" charset="0"/>
              <a:buChar char="•"/>
            </a:pPr>
            <a:r>
              <a:rPr lang="sv" dirty="0"/>
              <a:t>Lorem ipsum dolor sit</a:t>
            </a:r>
          </a:p>
        </p:txBody>
      </p:sp>
      <p:sp>
        <p:nvSpPr>
          <p:cNvPr id="3" name="Rubrik 2">
            <a:extLst>
              <a:ext uri="{FF2B5EF4-FFF2-40B4-BE49-F238E27FC236}">
                <a16:creationId xmlns:a16="http://schemas.microsoft.com/office/drawing/2014/main" id="{B6E855F8-A3A9-46EE-A753-030EDEF39C38}"/>
              </a:ext>
            </a:extLst>
          </p:cNvPr>
          <p:cNvSpPr>
            <a:spLocks noGrp="1"/>
          </p:cNvSpPr>
          <p:nvPr>
            <p:ph type="title"/>
          </p:nvPr>
        </p:nvSpPr>
        <p:spPr/>
        <p:txBody>
          <a:bodyPr/>
          <a:lstStyle/>
          <a:p>
            <a:r>
              <a:rPr lang="sv-SE" dirty="0"/>
              <a:t>Rubrik</a:t>
            </a:r>
          </a:p>
        </p:txBody>
      </p:sp>
    </p:spTree>
    <p:extLst>
      <p:ext uri="{BB962C8B-B14F-4D97-AF65-F5344CB8AC3E}">
        <p14:creationId xmlns:p14="http://schemas.microsoft.com/office/powerpoint/2010/main" val="40684477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innehåll 1">
            <a:extLst>
              <a:ext uri="{FF2B5EF4-FFF2-40B4-BE49-F238E27FC236}">
                <a16:creationId xmlns:a16="http://schemas.microsoft.com/office/drawing/2014/main" id="{E41CA9BD-68B2-47A6-A3D2-A22F5A5B92CF}"/>
              </a:ext>
            </a:extLst>
          </p:cNvPr>
          <p:cNvSpPr>
            <a:spLocks noGrp="1"/>
          </p:cNvSpPr>
          <p:nvPr>
            <p:ph sz="quarter" idx="10"/>
          </p:nvPr>
        </p:nvSpPr>
        <p:spPr/>
        <p:txBody>
          <a:bodyPr/>
          <a:lstStyle/>
          <a:p>
            <a:pPr lvl="0"/>
            <a:r>
              <a:rPr lang="sv" dirty="0"/>
              <a:t>Lorem ipsum dolor sit </a:t>
            </a:r>
            <a:r>
              <a:rPr lang="sv" dirty="0">
                <a:solidFill>
                  <a:schemeClr val="tx1"/>
                </a:solidFill>
              </a:rPr>
              <a:t>amet, consectetur </a:t>
            </a:r>
            <a:r>
              <a:rPr lang="sv" dirty="0"/>
              <a:t>adipiscing elit, sed do eiusmod tempor incididunt ut labore et dolore magna aliqua. </a:t>
            </a:r>
            <a:endParaRPr lang="sv-SE" dirty="0"/>
          </a:p>
          <a:p>
            <a:pPr lvl="0"/>
            <a:endParaRPr lang="sv-SE" dirty="0"/>
          </a:p>
          <a:p>
            <a:pPr lvl="0"/>
            <a:r>
              <a:rPr lang="sv" dirty="0"/>
              <a:t>Ut enim ad minim veniam, quis nostrud exercitation ullamco laboris nisi ut aliquip ex ea commodo consequat. Duis aute irure dolor in reprehenderit in voluptate velit esse cillum dolore eu fugiat nulla pariatur. </a:t>
            </a:r>
            <a:endParaRPr lang="sv-SE" dirty="0"/>
          </a:p>
        </p:txBody>
      </p:sp>
      <p:sp>
        <p:nvSpPr>
          <p:cNvPr id="4" name="Platshållare för sidfot 3">
            <a:extLst>
              <a:ext uri="{FF2B5EF4-FFF2-40B4-BE49-F238E27FC236}">
                <a16:creationId xmlns:a16="http://schemas.microsoft.com/office/drawing/2014/main" id="{46FEFAFF-8BDC-4961-A30C-FA076198DFB1}"/>
              </a:ext>
            </a:extLst>
          </p:cNvPr>
          <p:cNvSpPr>
            <a:spLocks noGrp="1"/>
          </p:cNvSpPr>
          <p:nvPr>
            <p:ph type="ftr" sz="quarter" idx="13"/>
          </p:nvPr>
        </p:nvSpPr>
        <p:spPr/>
        <p:txBody>
          <a:bodyPr/>
          <a:lstStyle/>
          <a:p>
            <a:r>
              <a:rPr lang="sv-SE"/>
              <a:t>Reumatikerförbundet</a:t>
            </a:r>
            <a:endParaRPr lang="sv-SE" dirty="0"/>
          </a:p>
        </p:txBody>
      </p:sp>
      <p:sp>
        <p:nvSpPr>
          <p:cNvPr id="5" name="Platshållare för bildnummer 4">
            <a:extLst>
              <a:ext uri="{FF2B5EF4-FFF2-40B4-BE49-F238E27FC236}">
                <a16:creationId xmlns:a16="http://schemas.microsoft.com/office/drawing/2014/main" id="{08E98F0A-116C-401B-A3AD-D824FA7BEA6C}"/>
              </a:ext>
            </a:extLst>
          </p:cNvPr>
          <p:cNvSpPr>
            <a:spLocks noGrp="1"/>
          </p:cNvSpPr>
          <p:nvPr>
            <p:ph type="sldNum" sz="quarter" idx="14"/>
          </p:nvPr>
        </p:nvSpPr>
        <p:spPr/>
        <p:txBody>
          <a:bodyPr/>
          <a:lstStyle/>
          <a:p>
            <a:fld id="{C33E184C-9E29-44F3-8FBE-7184A8EC35F2}" type="slidenum">
              <a:rPr lang="sv-SE" smtClean="0"/>
              <a:t>12</a:t>
            </a:fld>
            <a:endParaRPr lang="sv-SE"/>
          </a:p>
        </p:txBody>
      </p:sp>
      <p:sp>
        <p:nvSpPr>
          <p:cNvPr id="8" name="Platshållare för innehåll 7">
            <a:extLst>
              <a:ext uri="{FF2B5EF4-FFF2-40B4-BE49-F238E27FC236}">
                <a16:creationId xmlns:a16="http://schemas.microsoft.com/office/drawing/2014/main" id="{ADC1B1F7-AF63-4F06-B2E4-04924DEBF307}"/>
              </a:ext>
            </a:extLst>
          </p:cNvPr>
          <p:cNvSpPr>
            <a:spLocks noGrp="1"/>
          </p:cNvSpPr>
          <p:nvPr>
            <p:ph sz="quarter" idx="11"/>
          </p:nvPr>
        </p:nvSpPr>
        <p:spPr/>
        <p:txBody>
          <a:bodyPr/>
          <a:lstStyle/>
          <a:p>
            <a:pPr lvl="0"/>
            <a:r>
              <a:rPr lang="sv" dirty="0"/>
              <a:t>Lorem ipsum dolor sit amet, consectetur adipiscing elit, sed do eiusmod tempor incididunt ut labore et dolore magna aliqua. </a:t>
            </a:r>
          </a:p>
          <a:p>
            <a:pPr lvl="0"/>
            <a:endParaRPr lang="sv-SE" dirty="0"/>
          </a:p>
          <a:p>
            <a:pPr marL="482600" indent="-342900">
              <a:buFont typeface="Arial" charset="0"/>
              <a:buChar char="•"/>
            </a:pPr>
            <a:r>
              <a:rPr lang="sv" dirty="0"/>
              <a:t>Lorem ipsum dolor sit</a:t>
            </a:r>
            <a:endParaRPr lang="sv-SE" dirty="0"/>
          </a:p>
          <a:p>
            <a:pPr marL="482600" indent="-342900">
              <a:buFont typeface="Arial" charset="0"/>
              <a:buChar char="•"/>
            </a:pPr>
            <a:r>
              <a:rPr lang="sv" dirty="0"/>
              <a:t>Lorem ipsum dolor sit</a:t>
            </a:r>
            <a:endParaRPr lang="sv-SE" dirty="0"/>
          </a:p>
          <a:p>
            <a:pPr marL="482600" indent="-342900">
              <a:buFont typeface="Arial" charset="0"/>
              <a:buChar char="•"/>
            </a:pPr>
            <a:r>
              <a:rPr lang="sv" dirty="0"/>
              <a:t>Lorem ipsum dolor sit</a:t>
            </a:r>
          </a:p>
        </p:txBody>
      </p:sp>
      <p:sp>
        <p:nvSpPr>
          <p:cNvPr id="3" name="Rubrik 2">
            <a:extLst>
              <a:ext uri="{FF2B5EF4-FFF2-40B4-BE49-F238E27FC236}">
                <a16:creationId xmlns:a16="http://schemas.microsoft.com/office/drawing/2014/main" id="{B6E855F8-A3A9-46EE-A753-030EDEF39C38}"/>
              </a:ext>
            </a:extLst>
          </p:cNvPr>
          <p:cNvSpPr>
            <a:spLocks noGrp="1"/>
          </p:cNvSpPr>
          <p:nvPr>
            <p:ph type="title"/>
          </p:nvPr>
        </p:nvSpPr>
        <p:spPr/>
        <p:txBody>
          <a:bodyPr/>
          <a:lstStyle/>
          <a:p>
            <a:r>
              <a:rPr lang="sv-SE" dirty="0"/>
              <a:t>Rubrik</a:t>
            </a:r>
          </a:p>
        </p:txBody>
      </p:sp>
    </p:spTree>
    <p:extLst>
      <p:ext uri="{BB962C8B-B14F-4D97-AF65-F5344CB8AC3E}">
        <p14:creationId xmlns:p14="http://schemas.microsoft.com/office/powerpoint/2010/main" val="285241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innehåll 1">
            <a:extLst>
              <a:ext uri="{FF2B5EF4-FFF2-40B4-BE49-F238E27FC236}">
                <a16:creationId xmlns:a16="http://schemas.microsoft.com/office/drawing/2014/main" id="{E41CA9BD-68B2-47A6-A3D2-A22F5A5B92CF}"/>
              </a:ext>
            </a:extLst>
          </p:cNvPr>
          <p:cNvSpPr>
            <a:spLocks noGrp="1"/>
          </p:cNvSpPr>
          <p:nvPr>
            <p:ph sz="quarter" idx="10"/>
          </p:nvPr>
        </p:nvSpPr>
        <p:spPr/>
        <p:txBody>
          <a:bodyPr/>
          <a:lstStyle/>
          <a:p>
            <a:pPr lvl="0"/>
            <a:r>
              <a:rPr lang="sv" dirty="0"/>
              <a:t>Lorem ipsum dolor sit </a:t>
            </a:r>
            <a:r>
              <a:rPr lang="sv" dirty="0">
                <a:solidFill>
                  <a:schemeClr val="tx1"/>
                </a:solidFill>
              </a:rPr>
              <a:t>amet, consectetur </a:t>
            </a:r>
            <a:r>
              <a:rPr lang="sv" dirty="0"/>
              <a:t>adipiscing elit, sed do eiusmod tempor incididunt ut labore et dolore magna aliqua. </a:t>
            </a:r>
            <a:endParaRPr lang="sv-SE" dirty="0"/>
          </a:p>
          <a:p>
            <a:pPr lvl="0"/>
            <a:endParaRPr lang="sv-SE" dirty="0"/>
          </a:p>
          <a:p>
            <a:pPr lvl="0"/>
            <a:r>
              <a:rPr lang="sv" dirty="0"/>
              <a:t>Ut enim ad minim veniam, quis nostrud exercitation ullamco laboris nisi ut aliquip ex ea commodo consequat. Duis aute irure dolor in reprehenderit in voluptate velit esse cillum dolore eu fugiat nulla pariatur. </a:t>
            </a:r>
            <a:endParaRPr lang="sv-SE" dirty="0"/>
          </a:p>
        </p:txBody>
      </p:sp>
      <p:sp>
        <p:nvSpPr>
          <p:cNvPr id="4" name="Platshållare för sidfot 3">
            <a:extLst>
              <a:ext uri="{FF2B5EF4-FFF2-40B4-BE49-F238E27FC236}">
                <a16:creationId xmlns:a16="http://schemas.microsoft.com/office/drawing/2014/main" id="{46FEFAFF-8BDC-4961-A30C-FA076198DFB1}"/>
              </a:ext>
            </a:extLst>
          </p:cNvPr>
          <p:cNvSpPr>
            <a:spLocks noGrp="1"/>
          </p:cNvSpPr>
          <p:nvPr>
            <p:ph type="ftr" sz="quarter" idx="13"/>
          </p:nvPr>
        </p:nvSpPr>
        <p:spPr/>
        <p:txBody>
          <a:bodyPr/>
          <a:lstStyle/>
          <a:p>
            <a:r>
              <a:rPr lang="sv-SE"/>
              <a:t>Reumatikerförbundet</a:t>
            </a:r>
            <a:endParaRPr lang="sv-SE" dirty="0"/>
          </a:p>
        </p:txBody>
      </p:sp>
      <p:sp>
        <p:nvSpPr>
          <p:cNvPr id="5" name="Platshållare för bildnummer 4">
            <a:extLst>
              <a:ext uri="{FF2B5EF4-FFF2-40B4-BE49-F238E27FC236}">
                <a16:creationId xmlns:a16="http://schemas.microsoft.com/office/drawing/2014/main" id="{08E98F0A-116C-401B-A3AD-D824FA7BEA6C}"/>
              </a:ext>
            </a:extLst>
          </p:cNvPr>
          <p:cNvSpPr>
            <a:spLocks noGrp="1"/>
          </p:cNvSpPr>
          <p:nvPr>
            <p:ph type="sldNum" sz="quarter" idx="14"/>
          </p:nvPr>
        </p:nvSpPr>
        <p:spPr/>
        <p:txBody>
          <a:bodyPr/>
          <a:lstStyle/>
          <a:p>
            <a:fld id="{C33E184C-9E29-44F3-8FBE-7184A8EC35F2}" type="slidenum">
              <a:rPr lang="sv-SE" smtClean="0"/>
              <a:t>13</a:t>
            </a:fld>
            <a:endParaRPr lang="sv-SE"/>
          </a:p>
        </p:txBody>
      </p:sp>
      <p:sp>
        <p:nvSpPr>
          <p:cNvPr id="8" name="Platshållare för innehåll 7">
            <a:extLst>
              <a:ext uri="{FF2B5EF4-FFF2-40B4-BE49-F238E27FC236}">
                <a16:creationId xmlns:a16="http://schemas.microsoft.com/office/drawing/2014/main" id="{ADC1B1F7-AF63-4F06-B2E4-04924DEBF307}"/>
              </a:ext>
            </a:extLst>
          </p:cNvPr>
          <p:cNvSpPr>
            <a:spLocks noGrp="1"/>
          </p:cNvSpPr>
          <p:nvPr>
            <p:ph sz="quarter" idx="11"/>
          </p:nvPr>
        </p:nvSpPr>
        <p:spPr/>
        <p:txBody>
          <a:bodyPr/>
          <a:lstStyle/>
          <a:p>
            <a:pPr lvl="0"/>
            <a:r>
              <a:rPr lang="sv" dirty="0"/>
              <a:t>Lorem ipsum dolor sit amet, consectetur adipiscing elit, sed do eiusmod tempor incididunt ut labore et dolore magna aliqua. </a:t>
            </a:r>
          </a:p>
          <a:p>
            <a:pPr lvl="0"/>
            <a:endParaRPr lang="sv-SE" dirty="0"/>
          </a:p>
          <a:p>
            <a:pPr marL="482600" indent="-342900">
              <a:buFont typeface="Arial" charset="0"/>
              <a:buChar char="•"/>
            </a:pPr>
            <a:r>
              <a:rPr lang="sv" dirty="0"/>
              <a:t>Lorem ipsum dolor sit</a:t>
            </a:r>
            <a:endParaRPr lang="sv-SE" dirty="0"/>
          </a:p>
          <a:p>
            <a:pPr marL="482600" indent="-342900">
              <a:buFont typeface="Arial" charset="0"/>
              <a:buChar char="•"/>
            </a:pPr>
            <a:r>
              <a:rPr lang="sv" dirty="0"/>
              <a:t>Lorem ipsum dolor sit</a:t>
            </a:r>
            <a:endParaRPr lang="sv-SE" dirty="0"/>
          </a:p>
          <a:p>
            <a:pPr marL="482600" indent="-342900">
              <a:buFont typeface="Arial" charset="0"/>
              <a:buChar char="•"/>
            </a:pPr>
            <a:r>
              <a:rPr lang="sv" dirty="0"/>
              <a:t>Lorem ipsum dolor sit</a:t>
            </a:r>
          </a:p>
        </p:txBody>
      </p:sp>
      <p:sp>
        <p:nvSpPr>
          <p:cNvPr id="3" name="Rubrik 2">
            <a:extLst>
              <a:ext uri="{FF2B5EF4-FFF2-40B4-BE49-F238E27FC236}">
                <a16:creationId xmlns:a16="http://schemas.microsoft.com/office/drawing/2014/main" id="{B6E855F8-A3A9-46EE-A753-030EDEF39C38}"/>
              </a:ext>
            </a:extLst>
          </p:cNvPr>
          <p:cNvSpPr>
            <a:spLocks noGrp="1"/>
          </p:cNvSpPr>
          <p:nvPr>
            <p:ph type="title"/>
          </p:nvPr>
        </p:nvSpPr>
        <p:spPr/>
        <p:txBody>
          <a:bodyPr/>
          <a:lstStyle/>
          <a:p>
            <a:r>
              <a:rPr lang="sv-SE" dirty="0"/>
              <a:t>Rubrik</a:t>
            </a:r>
          </a:p>
        </p:txBody>
      </p:sp>
    </p:spTree>
    <p:extLst>
      <p:ext uri="{BB962C8B-B14F-4D97-AF65-F5344CB8AC3E}">
        <p14:creationId xmlns:p14="http://schemas.microsoft.com/office/powerpoint/2010/main" val="33327476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07A5FD7-4A5D-4513-9447-CA8A1DC11359}"/>
              </a:ext>
            </a:extLst>
          </p:cNvPr>
          <p:cNvSpPr>
            <a:spLocks noGrp="1"/>
          </p:cNvSpPr>
          <p:nvPr>
            <p:ph type="ctrTitle"/>
          </p:nvPr>
        </p:nvSpPr>
        <p:spPr/>
        <p:txBody>
          <a:bodyPr/>
          <a:lstStyle/>
          <a:p>
            <a:r>
              <a:rPr lang="sv-SE" dirty="0"/>
              <a:t>Rubrik</a:t>
            </a:r>
          </a:p>
        </p:txBody>
      </p:sp>
      <p:sp>
        <p:nvSpPr>
          <p:cNvPr id="3" name="Underrubrik 2">
            <a:extLst>
              <a:ext uri="{FF2B5EF4-FFF2-40B4-BE49-F238E27FC236}">
                <a16:creationId xmlns:a16="http://schemas.microsoft.com/office/drawing/2014/main" id="{4634C784-0230-46F1-B754-47E90F1A11E8}"/>
              </a:ext>
            </a:extLst>
          </p:cNvPr>
          <p:cNvSpPr>
            <a:spLocks noGrp="1"/>
          </p:cNvSpPr>
          <p:nvPr>
            <p:ph type="subTitle" idx="1"/>
          </p:nvPr>
        </p:nvSpPr>
        <p:spPr/>
        <p:txBody>
          <a:bodyPr/>
          <a:lstStyle/>
          <a:p>
            <a:r>
              <a:rPr lang="sv-SE" dirty="0"/>
              <a:t>Underrubrik</a:t>
            </a:r>
          </a:p>
        </p:txBody>
      </p:sp>
      <p:sp>
        <p:nvSpPr>
          <p:cNvPr id="4" name="Platshållare för sidfot 3">
            <a:extLst>
              <a:ext uri="{FF2B5EF4-FFF2-40B4-BE49-F238E27FC236}">
                <a16:creationId xmlns:a16="http://schemas.microsoft.com/office/drawing/2014/main" id="{50A75914-C047-4575-B7AA-F4BD44E061C2}"/>
              </a:ext>
            </a:extLst>
          </p:cNvPr>
          <p:cNvSpPr>
            <a:spLocks noGrp="1"/>
          </p:cNvSpPr>
          <p:nvPr>
            <p:ph type="ftr" sz="quarter" idx="13"/>
          </p:nvPr>
        </p:nvSpPr>
        <p:spPr/>
        <p:txBody>
          <a:bodyPr/>
          <a:lstStyle/>
          <a:p>
            <a:r>
              <a:rPr lang="sv-SE"/>
              <a:t>Reumatikerförbundet</a:t>
            </a:r>
            <a:endParaRPr lang="sv-SE" dirty="0"/>
          </a:p>
        </p:txBody>
      </p:sp>
      <p:sp>
        <p:nvSpPr>
          <p:cNvPr id="5" name="Platshållare för bildnummer 4">
            <a:extLst>
              <a:ext uri="{FF2B5EF4-FFF2-40B4-BE49-F238E27FC236}">
                <a16:creationId xmlns:a16="http://schemas.microsoft.com/office/drawing/2014/main" id="{D68797EA-EB19-49FB-BA06-5BAA698143F6}"/>
              </a:ext>
            </a:extLst>
          </p:cNvPr>
          <p:cNvSpPr>
            <a:spLocks noGrp="1"/>
          </p:cNvSpPr>
          <p:nvPr>
            <p:ph type="sldNum" sz="quarter" idx="14"/>
          </p:nvPr>
        </p:nvSpPr>
        <p:spPr/>
        <p:txBody>
          <a:bodyPr/>
          <a:lstStyle/>
          <a:p>
            <a:fld id="{C33E184C-9E29-44F3-8FBE-7184A8EC35F2}" type="slidenum">
              <a:rPr lang="sv-SE" smtClean="0"/>
              <a:t>14</a:t>
            </a:fld>
            <a:endParaRPr lang="sv-SE"/>
          </a:p>
        </p:txBody>
      </p:sp>
    </p:spTree>
    <p:extLst>
      <p:ext uri="{BB962C8B-B14F-4D97-AF65-F5344CB8AC3E}">
        <p14:creationId xmlns:p14="http://schemas.microsoft.com/office/powerpoint/2010/main" val="3396627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innehåll 1">
            <a:extLst>
              <a:ext uri="{FF2B5EF4-FFF2-40B4-BE49-F238E27FC236}">
                <a16:creationId xmlns:a16="http://schemas.microsoft.com/office/drawing/2014/main" id="{1BC61EAF-9091-4DD3-B8AD-6EBE7FEB3BBE}"/>
              </a:ext>
            </a:extLst>
          </p:cNvPr>
          <p:cNvSpPr>
            <a:spLocks noGrp="1"/>
          </p:cNvSpPr>
          <p:nvPr>
            <p:ph sz="quarter" idx="10"/>
          </p:nvPr>
        </p:nvSpPr>
        <p:spPr/>
        <p:txBody>
          <a:bodyPr/>
          <a:lstStyle/>
          <a:p>
            <a:pPr lvl="0"/>
            <a:r>
              <a:rPr lang="sv" dirty="0"/>
              <a:t>Lorem ipsum dolor sit </a:t>
            </a:r>
            <a:r>
              <a:rPr lang="sv" dirty="0">
                <a:solidFill>
                  <a:schemeClr val="tx1"/>
                </a:solidFill>
              </a:rPr>
              <a:t>amet, consectetur </a:t>
            </a:r>
            <a:r>
              <a:rPr lang="sv" dirty="0"/>
              <a:t>adipiscing elit, sed do eiusmod tempor incididunt ut labore et dolore magna aliqua. </a:t>
            </a:r>
            <a:endParaRPr lang="sv-SE" dirty="0"/>
          </a:p>
          <a:p>
            <a:pPr lvl="0"/>
            <a:endParaRPr lang="sv-SE" dirty="0"/>
          </a:p>
          <a:p>
            <a:pPr lvl="0"/>
            <a:r>
              <a:rPr lang="sv" dirty="0"/>
              <a:t>Ut enim ad minim veniam, quis nostrud exercitation ullamco laboris nisi ut aliquip ex ea commodo consequat. Duis aute irure dolor in reprehenderit in voluptate velit esse cillum dolore eu fugiat nulla pariatur. </a:t>
            </a:r>
            <a:endParaRPr lang="sv-SE" dirty="0"/>
          </a:p>
        </p:txBody>
      </p:sp>
      <p:sp>
        <p:nvSpPr>
          <p:cNvPr id="3" name="Rubrik 2">
            <a:extLst>
              <a:ext uri="{FF2B5EF4-FFF2-40B4-BE49-F238E27FC236}">
                <a16:creationId xmlns:a16="http://schemas.microsoft.com/office/drawing/2014/main" id="{FCF95624-CAA7-48B9-9F3E-B0E098A5F305}"/>
              </a:ext>
            </a:extLst>
          </p:cNvPr>
          <p:cNvSpPr>
            <a:spLocks noGrp="1"/>
          </p:cNvSpPr>
          <p:nvPr>
            <p:ph type="title"/>
          </p:nvPr>
        </p:nvSpPr>
        <p:spPr/>
        <p:txBody>
          <a:bodyPr/>
          <a:lstStyle/>
          <a:p>
            <a:r>
              <a:rPr lang="sv-SE" dirty="0"/>
              <a:t>Rubrik</a:t>
            </a:r>
          </a:p>
        </p:txBody>
      </p:sp>
      <p:graphicFrame>
        <p:nvGraphicFramePr>
          <p:cNvPr id="9" name="Platshållare för innehåll 8">
            <a:extLst>
              <a:ext uri="{FF2B5EF4-FFF2-40B4-BE49-F238E27FC236}">
                <a16:creationId xmlns:a16="http://schemas.microsoft.com/office/drawing/2014/main" id="{9B498CEA-7F8F-4C80-BB7F-28483720F03D}"/>
              </a:ext>
            </a:extLst>
          </p:cNvPr>
          <p:cNvGraphicFramePr>
            <a:graphicFrameLocks noGrp="1"/>
          </p:cNvGraphicFramePr>
          <p:nvPr>
            <p:ph sz="quarter" idx="11"/>
            <p:extLst>
              <p:ext uri="{D42A27DB-BD31-4B8C-83A1-F6EECF244321}">
                <p14:modId xmlns:p14="http://schemas.microsoft.com/office/powerpoint/2010/main" val="2320417216"/>
              </p:ext>
            </p:extLst>
          </p:nvPr>
        </p:nvGraphicFramePr>
        <p:xfrm>
          <a:off x="4733925" y="1152525"/>
          <a:ext cx="3840163" cy="2932113"/>
        </p:xfrm>
        <a:graphic>
          <a:graphicData uri="http://schemas.openxmlformats.org/drawingml/2006/chart">
            <c:chart xmlns:c="http://schemas.openxmlformats.org/drawingml/2006/chart" xmlns:r="http://schemas.openxmlformats.org/officeDocument/2006/relationships" r:id="rId2"/>
          </a:graphicData>
        </a:graphic>
      </p:graphicFrame>
      <p:sp>
        <p:nvSpPr>
          <p:cNvPr id="5" name="Platshållare för sidfot 4">
            <a:extLst>
              <a:ext uri="{FF2B5EF4-FFF2-40B4-BE49-F238E27FC236}">
                <a16:creationId xmlns:a16="http://schemas.microsoft.com/office/drawing/2014/main" id="{F4A3D278-9697-4924-9A30-EEBEE488B480}"/>
              </a:ext>
            </a:extLst>
          </p:cNvPr>
          <p:cNvSpPr>
            <a:spLocks noGrp="1"/>
          </p:cNvSpPr>
          <p:nvPr>
            <p:ph type="ftr" sz="quarter" idx="13"/>
          </p:nvPr>
        </p:nvSpPr>
        <p:spPr/>
        <p:txBody>
          <a:bodyPr/>
          <a:lstStyle/>
          <a:p>
            <a:r>
              <a:rPr lang="sv-SE"/>
              <a:t>Reumatikerförbundet</a:t>
            </a:r>
            <a:endParaRPr lang="sv-SE" dirty="0"/>
          </a:p>
        </p:txBody>
      </p:sp>
      <p:sp>
        <p:nvSpPr>
          <p:cNvPr id="6" name="Platshållare för bildnummer 5">
            <a:extLst>
              <a:ext uri="{FF2B5EF4-FFF2-40B4-BE49-F238E27FC236}">
                <a16:creationId xmlns:a16="http://schemas.microsoft.com/office/drawing/2014/main" id="{5A6DF5E1-C2D7-4E70-8ED2-CDCB77DE51E1}"/>
              </a:ext>
            </a:extLst>
          </p:cNvPr>
          <p:cNvSpPr>
            <a:spLocks noGrp="1"/>
          </p:cNvSpPr>
          <p:nvPr>
            <p:ph type="sldNum" sz="quarter" idx="14"/>
          </p:nvPr>
        </p:nvSpPr>
        <p:spPr/>
        <p:txBody>
          <a:bodyPr/>
          <a:lstStyle/>
          <a:p>
            <a:fld id="{C33E184C-9E29-44F3-8FBE-7184A8EC35F2}" type="slidenum">
              <a:rPr lang="sv-SE" smtClean="0"/>
              <a:t>15</a:t>
            </a:fld>
            <a:endParaRPr lang="sv-SE"/>
          </a:p>
        </p:txBody>
      </p:sp>
    </p:spTree>
    <p:extLst>
      <p:ext uri="{BB962C8B-B14F-4D97-AF65-F5344CB8AC3E}">
        <p14:creationId xmlns:p14="http://schemas.microsoft.com/office/powerpoint/2010/main" val="531264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Platshållare för innehåll 8">
            <a:extLst>
              <a:ext uri="{FF2B5EF4-FFF2-40B4-BE49-F238E27FC236}">
                <a16:creationId xmlns:a16="http://schemas.microsoft.com/office/drawing/2014/main" id="{4EEA26BF-BFBD-4E0F-A042-4E19AC1C3862}"/>
              </a:ext>
            </a:extLst>
          </p:cNvPr>
          <p:cNvGraphicFramePr>
            <a:graphicFrameLocks noGrp="1"/>
          </p:cNvGraphicFramePr>
          <p:nvPr>
            <p:ph sz="quarter" idx="10"/>
            <p:extLst>
              <p:ext uri="{D42A27DB-BD31-4B8C-83A1-F6EECF244321}">
                <p14:modId xmlns:p14="http://schemas.microsoft.com/office/powerpoint/2010/main" val="1608699187"/>
              </p:ext>
            </p:extLst>
          </p:nvPr>
        </p:nvGraphicFramePr>
        <p:xfrm>
          <a:off x="569913" y="1152525"/>
          <a:ext cx="3840162" cy="2932113"/>
        </p:xfrm>
        <a:graphic>
          <a:graphicData uri="http://schemas.openxmlformats.org/drawingml/2006/chart">
            <c:chart xmlns:c="http://schemas.openxmlformats.org/drawingml/2006/chart" xmlns:r="http://schemas.openxmlformats.org/officeDocument/2006/relationships" r:id="rId2"/>
          </a:graphicData>
        </a:graphic>
      </p:graphicFrame>
      <p:sp>
        <p:nvSpPr>
          <p:cNvPr id="3" name="Rubrik 2">
            <a:extLst>
              <a:ext uri="{FF2B5EF4-FFF2-40B4-BE49-F238E27FC236}">
                <a16:creationId xmlns:a16="http://schemas.microsoft.com/office/drawing/2014/main" id="{F8045AF4-6289-43F9-B946-F8CC52D0B466}"/>
              </a:ext>
            </a:extLst>
          </p:cNvPr>
          <p:cNvSpPr>
            <a:spLocks noGrp="1"/>
          </p:cNvSpPr>
          <p:nvPr>
            <p:ph type="title"/>
          </p:nvPr>
        </p:nvSpPr>
        <p:spPr/>
        <p:txBody>
          <a:bodyPr/>
          <a:lstStyle/>
          <a:p>
            <a:r>
              <a:rPr lang="sv-SE" dirty="0"/>
              <a:t>Rubrik</a:t>
            </a:r>
          </a:p>
        </p:txBody>
      </p:sp>
      <p:sp>
        <p:nvSpPr>
          <p:cNvPr id="4" name="Platshållare för innehåll 3">
            <a:extLst>
              <a:ext uri="{FF2B5EF4-FFF2-40B4-BE49-F238E27FC236}">
                <a16:creationId xmlns:a16="http://schemas.microsoft.com/office/drawing/2014/main" id="{1EDD62BB-7D5A-4A64-9B55-98BA28B83566}"/>
              </a:ext>
            </a:extLst>
          </p:cNvPr>
          <p:cNvSpPr>
            <a:spLocks noGrp="1"/>
          </p:cNvSpPr>
          <p:nvPr>
            <p:ph sz="quarter" idx="11"/>
          </p:nvPr>
        </p:nvSpPr>
        <p:spPr/>
        <p:txBody>
          <a:bodyPr/>
          <a:lstStyle/>
          <a:p>
            <a:pPr lvl="0"/>
            <a:r>
              <a:rPr lang="sv" dirty="0"/>
              <a:t>Lorem ipsum dolor sit amet, consectetur adipiscing elit, sed do eiusmod tempor incididunt ut labore et dolore magna aliqua. Ut enim ad minim veniam, quis nostrud exercitation ullamco laboris nisi ut aliquip ex ea commodo consequat. </a:t>
            </a:r>
            <a:endParaRPr lang="sv-SE" dirty="0"/>
          </a:p>
          <a:p>
            <a:endParaRPr lang="sv-SE" dirty="0"/>
          </a:p>
          <a:p>
            <a:pPr marL="482600" indent="-342900">
              <a:buFont typeface="Arial" charset="0"/>
              <a:buChar char="•"/>
            </a:pPr>
            <a:r>
              <a:rPr lang="sv" dirty="0"/>
              <a:t>Lorem ipsum dolor sit</a:t>
            </a:r>
            <a:endParaRPr lang="sv-SE" dirty="0"/>
          </a:p>
          <a:p>
            <a:pPr marL="482600" indent="-342900">
              <a:buFont typeface="Arial" charset="0"/>
              <a:buChar char="•"/>
            </a:pPr>
            <a:r>
              <a:rPr lang="sv" dirty="0"/>
              <a:t>Lorem ipsum dolor sit</a:t>
            </a:r>
            <a:endParaRPr lang="sv-SE" dirty="0"/>
          </a:p>
          <a:p>
            <a:pPr marL="482600" indent="-342900">
              <a:buFont typeface="Arial" charset="0"/>
              <a:buChar char="•"/>
            </a:pPr>
            <a:r>
              <a:rPr lang="sv" dirty="0"/>
              <a:t>Lorem ipsum dolor sit</a:t>
            </a:r>
          </a:p>
          <a:p>
            <a:endParaRPr lang="sv-SE" dirty="0"/>
          </a:p>
        </p:txBody>
      </p:sp>
      <p:sp>
        <p:nvSpPr>
          <p:cNvPr id="5" name="Platshållare för sidfot 4">
            <a:extLst>
              <a:ext uri="{FF2B5EF4-FFF2-40B4-BE49-F238E27FC236}">
                <a16:creationId xmlns:a16="http://schemas.microsoft.com/office/drawing/2014/main" id="{64C65A6A-F843-42AC-8D0B-90ABF5028378}"/>
              </a:ext>
            </a:extLst>
          </p:cNvPr>
          <p:cNvSpPr>
            <a:spLocks noGrp="1"/>
          </p:cNvSpPr>
          <p:nvPr>
            <p:ph type="ftr" sz="quarter" idx="13"/>
          </p:nvPr>
        </p:nvSpPr>
        <p:spPr/>
        <p:txBody>
          <a:bodyPr/>
          <a:lstStyle/>
          <a:p>
            <a:r>
              <a:rPr lang="sv-SE"/>
              <a:t>Reumatikerförbundet</a:t>
            </a:r>
            <a:endParaRPr lang="sv-SE" dirty="0"/>
          </a:p>
        </p:txBody>
      </p:sp>
      <p:sp>
        <p:nvSpPr>
          <p:cNvPr id="6" name="Platshållare för bildnummer 5">
            <a:extLst>
              <a:ext uri="{FF2B5EF4-FFF2-40B4-BE49-F238E27FC236}">
                <a16:creationId xmlns:a16="http://schemas.microsoft.com/office/drawing/2014/main" id="{C5E8897B-B717-4517-AEBF-F414D8F518D7}"/>
              </a:ext>
            </a:extLst>
          </p:cNvPr>
          <p:cNvSpPr>
            <a:spLocks noGrp="1"/>
          </p:cNvSpPr>
          <p:nvPr>
            <p:ph type="sldNum" sz="quarter" idx="14"/>
          </p:nvPr>
        </p:nvSpPr>
        <p:spPr/>
        <p:txBody>
          <a:bodyPr/>
          <a:lstStyle/>
          <a:p>
            <a:fld id="{C33E184C-9E29-44F3-8FBE-7184A8EC35F2}" type="slidenum">
              <a:rPr lang="sv-SE" smtClean="0"/>
              <a:t>16</a:t>
            </a:fld>
            <a:endParaRPr lang="sv-SE"/>
          </a:p>
        </p:txBody>
      </p:sp>
    </p:spTree>
    <p:extLst>
      <p:ext uri="{BB962C8B-B14F-4D97-AF65-F5344CB8AC3E}">
        <p14:creationId xmlns:p14="http://schemas.microsoft.com/office/powerpoint/2010/main" val="12460689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0615256"/>
      </p:ext>
    </p:extLst>
  </p:cSld>
  <p:clrMapOvr>
    <a:masterClrMapping/>
  </p:clrMapOvr>
</p:sld>
</file>

<file path=ppt/theme/theme1.xml><?xml version="1.0" encoding="utf-8"?>
<a:theme xmlns:a="http://schemas.openxmlformats.org/drawingml/2006/main" name="Reumatikerförbundet">
  <a:themeElements>
    <a:clrScheme name="Anpassat 1">
      <a:dk1>
        <a:srgbClr val="000000"/>
      </a:dk1>
      <a:lt1>
        <a:srgbClr val="FFFFFF"/>
      </a:lt1>
      <a:dk2>
        <a:srgbClr val="515151"/>
      </a:dk2>
      <a:lt2>
        <a:srgbClr val="CACACA"/>
      </a:lt2>
      <a:accent1>
        <a:srgbClr val="CF0071"/>
      </a:accent1>
      <a:accent2>
        <a:srgbClr val="3CB7E4"/>
      </a:accent2>
      <a:accent3>
        <a:srgbClr val="E17000"/>
      </a:accent3>
      <a:accent4>
        <a:srgbClr val="952C97"/>
      </a:accent4>
      <a:accent5>
        <a:srgbClr val="00854A"/>
      </a:accent5>
      <a:accent6>
        <a:srgbClr val="808080"/>
      </a:accent6>
      <a:hlink>
        <a:srgbClr val="00854A"/>
      </a:hlink>
      <a:folHlink>
        <a:srgbClr val="00854A"/>
      </a:folHlink>
    </a:clrScheme>
    <a:fontScheme name="Anpassat 1">
      <a:majorFont>
        <a:latin typeface="Source Sans Pro"/>
        <a:ea typeface=""/>
        <a:cs typeface=""/>
      </a:majorFont>
      <a:minorFont>
        <a:latin typeface="Source Sans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Reumatikerförbundet PPT-mall" id="{62934161-DF48-4D88-8AB0-5EAA280C4828}" vid="{D0E20658-80C6-487F-A912-94ED7BC7936B}"/>
    </a:ext>
  </a:extLst>
</a:theme>
</file>

<file path=ppt/theme/theme2.xml><?xml version="1.0" encoding="utf-8"?>
<a:theme xmlns:a="http://schemas.openxmlformats.org/drawingml/2006/main" name="Custom Theme">
  <a:themeElements>
    <a:clrScheme name="Reumatikerförbundet">
      <a:dk1>
        <a:srgbClr val="000000"/>
      </a:dk1>
      <a:lt1>
        <a:srgbClr val="FFFFFF"/>
      </a:lt1>
      <a:dk2>
        <a:srgbClr val="515151"/>
      </a:dk2>
      <a:lt2>
        <a:srgbClr val="CACACA"/>
      </a:lt2>
      <a:accent1>
        <a:srgbClr val="CF0071"/>
      </a:accent1>
      <a:accent2>
        <a:srgbClr val="3CB7E4"/>
      </a:accent2>
      <a:accent3>
        <a:srgbClr val="E17000"/>
      </a:accent3>
      <a:accent4>
        <a:srgbClr val="952C97"/>
      </a:accent4>
      <a:accent5>
        <a:srgbClr val="00854A"/>
      </a:accent5>
      <a:accent6>
        <a:srgbClr val="808080"/>
      </a:accent6>
      <a:hlink>
        <a:srgbClr val="000000"/>
      </a:hlink>
      <a:folHlink>
        <a:srgbClr val="000000"/>
      </a:folHlink>
    </a:clrScheme>
    <a:fontScheme name="Reumatikerförbundet">
      <a:majorFont>
        <a:latin typeface="Source Sans Pro"/>
        <a:ea typeface=""/>
        <a:cs typeface=""/>
      </a:majorFont>
      <a:minorFont>
        <a:latin typeface="Source Sans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Reumatikerförbundet">
      <a:dk1>
        <a:srgbClr val="000000"/>
      </a:dk1>
      <a:lt1>
        <a:srgbClr val="FFFFFF"/>
      </a:lt1>
      <a:dk2>
        <a:srgbClr val="515151"/>
      </a:dk2>
      <a:lt2>
        <a:srgbClr val="CACACA"/>
      </a:lt2>
      <a:accent1>
        <a:srgbClr val="CF0071"/>
      </a:accent1>
      <a:accent2>
        <a:srgbClr val="3CB7E4"/>
      </a:accent2>
      <a:accent3>
        <a:srgbClr val="E17000"/>
      </a:accent3>
      <a:accent4>
        <a:srgbClr val="952C97"/>
      </a:accent4>
      <a:accent5>
        <a:srgbClr val="00854A"/>
      </a:accent5>
      <a:accent6>
        <a:srgbClr val="808080"/>
      </a:accent6>
      <a:hlink>
        <a:srgbClr val="000000"/>
      </a:hlink>
      <a:folHlink>
        <a:srgbClr val="000000"/>
      </a:folHlink>
    </a:clrScheme>
    <a:fontScheme name="Reumatikerförbundet">
      <a:majorFont>
        <a:latin typeface="Source Sans Pro"/>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6033</TotalTime>
  <Words>701</Words>
  <Application>Microsoft Office PowerPoint</Application>
  <PresentationFormat>Bildspel på skärmen (16:9)</PresentationFormat>
  <Paragraphs>97</Paragraphs>
  <Slides>17</Slides>
  <Notes>0</Notes>
  <HiddenSlides>0</HiddenSlides>
  <MMClips>0</MMClips>
  <ScaleCrop>false</ScaleCrop>
  <HeadingPairs>
    <vt:vector size="6" baseType="variant">
      <vt:variant>
        <vt:lpstr>Använt teckensnitt</vt:lpstr>
      </vt:variant>
      <vt:variant>
        <vt:i4>2</vt:i4>
      </vt:variant>
      <vt:variant>
        <vt:lpstr>Tema</vt:lpstr>
      </vt:variant>
      <vt:variant>
        <vt:i4>1</vt:i4>
      </vt:variant>
      <vt:variant>
        <vt:lpstr>Bildrubriker</vt:lpstr>
      </vt:variant>
      <vt:variant>
        <vt:i4>17</vt:i4>
      </vt:variant>
    </vt:vector>
  </HeadingPairs>
  <TitlesOfParts>
    <vt:vector size="20" baseType="lpstr">
      <vt:lpstr>Source Sans Pro</vt:lpstr>
      <vt:lpstr>Arial</vt:lpstr>
      <vt:lpstr>Reumatikerförbundet</vt:lpstr>
      <vt:lpstr>PowerPoint-presentation</vt:lpstr>
      <vt:lpstr>Rubrik</vt:lpstr>
      <vt:lpstr>Rubrik</vt:lpstr>
      <vt:lpstr>Rubrik</vt:lpstr>
      <vt:lpstr>Rubrik</vt:lpstr>
      <vt:lpstr>Rubrik</vt:lpstr>
      <vt:lpstr>Rubrik</vt:lpstr>
      <vt:lpstr>PowerPoint-presentation</vt:lpstr>
      <vt:lpstr>Rubrik</vt:lpstr>
      <vt:lpstr>Rubrik</vt:lpstr>
      <vt:lpstr>Rubrik</vt:lpstr>
      <vt:lpstr>Rubrik</vt:lpstr>
      <vt:lpstr>Rubrik</vt:lpstr>
      <vt:lpstr>Rubrik</vt:lpstr>
      <vt:lpstr>Rubrik</vt:lpstr>
      <vt:lpstr>Rubrik</vt:lpstr>
      <vt:lpstr>PowerPoint-presentation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creator>Robert</dc:creator>
  <cp:lastModifiedBy>Robert</cp:lastModifiedBy>
  <cp:revision>33</cp:revision>
  <dcterms:created xsi:type="dcterms:W3CDTF">2018-01-31T09:00:41Z</dcterms:created>
  <dcterms:modified xsi:type="dcterms:W3CDTF">2018-03-13T13:32:56Z</dcterms:modified>
</cp:coreProperties>
</file>